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sldIdLst>
    <p:sldId id="257" r:id="rId5"/>
    <p:sldId id="266" r:id="rId6"/>
    <p:sldId id="259" r:id="rId7"/>
    <p:sldId id="258" r:id="rId8"/>
    <p:sldId id="267" r:id="rId9"/>
    <p:sldId id="268" r:id="rId10"/>
    <p:sldId id="273" r:id="rId11"/>
    <p:sldId id="278" r:id="rId12"/>
    <p:sldId id="274" r:id="rId13"/>
    <p:sldId id="276" r:id="rId14"/>
    <p:sldId id="277" r:id="rId15"/>
    <p:sldId id="280" r:id="rId16"/>
    <p:sldId id="281" r:id="rId17"/>
    <p:sldId id="283" r:id="rId18"/>
    <p:sldId id="284" r:id="rId19"/>
    <p:sldId id="282" r:id="rId20"/>
    <p:sldId id="272" r:id="rId21"/>
    <p:sldId id="265" r:id="rId22"/>
    <p:sldId id="262" r:id="rId23"/>
    <p:sldId id="279" r:id="rId24"/>
    <p:sldId id="285" r:id="rId25"/>
    <p:sldId id="286" r:id="rId26"/>
    <p:sldId id="26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355"/>
    <a:srgbClr val="003466"/>
    <a:srgbClr val="192852"/>
    <a:srgbClr val="0066B3"/>
    <a:srgbClr val="182752"/>
    <a:srgbClr val="00ADB5"/>
    <a:srgbClr val="009DDD"/>
    <a:srgbClr val="F8B700"/>
    <a:srgbClr val="182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Michael Joy" userId="S::jmj567@nau.edu::849ff3f0-df8e-4f76-988b-8897e999ef3f" providerId="AD" clId="Web-{B48E9D43-2529-406C-9E97-467394734C6E}"/>
    <pc:docChg chg="modSld">
      <pc:chgData name="Justin Michael Joy" userId="S::jmj567@nau.edu::849ff3f0-df8e-4f76-988b-8897e999ef3f" providerId="AD" clId="Web-{B48E9D43-2529-406C-9E97-467394734C6E}" dt="2025-02-10T18:48:53.937" v="111" actId="14100"/>
      <pc:docMkLst>
        <pc:docMk/>
      </pc:docMkLst>
      <pc:sldChg chg="modSp">
        <pc:chgData name="Justin Michael Joy" userId="S::jmj567@nau.edu::849ff3f0-df8e-4f76-988b-8897e999ef3f" providerId="AD" clId="Web-{B48E9D43-2529-406C-9E97-467394734C6E}" dt="2025-02-10T18:26:37.094" v="83" actId="1076"/>
        <pc:sldMkLst>
          <pc:docMk/>
          <pc:sldMk cId="165918483" sldId="266"/>
        </pc:sldMkLst>
        <pc:spChg chg="mod">
          <ac:chgData name="Justin Michael Joy" userId="S::jmj567@nau.edu::849ff3f0-df8e-4f76-988b-8897e999ef3f" providerId="AD" clId="Web-{B48E9D43-2529-406C-9E97-467394734C6E}" dt="2025-02-10T18:26:25.671" v="82" actId="14100"/>
          <ac:spMkLst>
            <pc:docMk/>
            <pc:sldMk cId="165918483" sldId="266"/>
            <ac:spMk id="7" creationId="{AF593312-129E-BF99-EE86-AD491855E4C7}"/>
          </ac:spMkLst>
        </pc:spChg>
        <pc:spChg chg="mod">
          <ac:chgData name="Justin Michael Joy" userId="S::jmj567@nau.edu::849ff3f0-df8e-4f76-988b-8897e999ef3f" providerId="AD" clId="Web-{B48E9D43-2529-406C-9E97-467394734C6E}" dt="2025-02-10T18:26:37.094" v="83" actId="1076"/>
          <ac:spMkLst>
            <pc:docMk/>
            <pc:sldMk cId="165918483" sldId="266"/>
            <ac:spMk id="10" creationId="{4517264A-FB8E-6761-7FE1-14BA4B75A767}"/>
          </ac:spMkLst>
        </pc:spChg>
      </pc:sldChg>
      <pc:sldChg chg="addSp delSp modSp">
        <pc:chgData name="Justin Michael Joy" userId="S::jmj567@nau.edu::849ff3f0-df8e-4f76-988b-8897e999ef3f" providerId="AD" clId="Web-{B48E9D43-2529-406C-9E97-467394734C6E}" dt="2025-02-10T18:48:53.937" v="111" actId="14100"/>
        <pc:sldMkLst>
          <pc:docMk/>
          <pc:sldMk cId="1315281627" sldId="283"/>
        </pc:sldMkLst>
        <pc:spChg chg="mod">
          <ac:chgData name="Justin Michael Joy" userId="S::jmj567@nau.edu::849ff3f0-df8e-4f76-988b-8897e999ef3f" providerId="AD" clId="Web-{B48E9D43-2529-406C-9E97-467394734C6E}" dt="2025-02-10T18:24:20.365" v="56" actId="20577"/>
          <ac:spMkLst>
            <pc:docMk/>
            <pc:sldMk cId="1315281627" sldId="283"/>
            <ac:spMk id="8" creationId="{AC50C4AF-60CA-3F69-FDAE-E42FA38A298D}"/>
          </ac:spMkLst>
        </pc:spChg>
        <pc:spChg chg="mod">
          <ac:chgData name="Justin Michael Joy" userId="S::jmj567@nau.edu::849ff3f0-df8e-4f76-988b-8897e999ef3f" providerId="AD" clId="Web-{B48E9D43-2529-406C-9E97-467394734C6E}" dt="2025-02-10T18:40:55.201" v="96" actId="20577"/>
          <ac:spMkLst>
            <pc:docMk/>
            <pc:sldMk cId="1315281627" sldId="283"/>
            <ac:spMk id="11" creationId="{7E694E46-7B0C-BBE0-6D19-9C70B492D397}"/>
          </ac:spMkLst>
        </pc:spChg>
        <pc:picChg chg="add del mod">
          <ac:chgData name="Justin Michael Joy" userId="S::jmj567@nau.edu::849ff3f0-df8e-4f76-988b-8897e999ef3f" providerId="AD" clId="Web-{B48E9D43-2529-406C-9E97-467394734C6E}" dt="2025-02-10T18:47:24.228" v="104"/>
          <ac:picMkLst>
            <pc:docMk/>
            <pc:sldMk cId="1315281627" sldId="283"/>
            <ac:picMk id="7" creationId="{C57AAD69-2948-37F0-ECB3-DB011D1B307E}"/>
          </ac:picMkLst>
        </pc:picChg>
        <pc:picChg chg="add mod">
          <ac:chgData name="Justin Michael Joy" userId="S::jmj567@nau.edu::849ff3f0-df8e-4f76-988b-8897e999ef3f" providerId="AD" clId="Web-{B48E9D43-2529-406C-9E97-467394734C6E}" dt="2025-02-10T18:48:53.937" v="111" actId="14100"/>
          <ac:picMkLst>
            <pc:docMk/>
            <pc:sldMk cId="1315281627" sldId="283"/>
            <ac:picMk id="10" creationId="{0A3E01B4-F977-138F-6D73-B82F36DF36FF}"/>
          </ac:picMkLst>
        </pc:picChg>
      </pc:sldChg>
    </pc:docChg>
  </pc:docChgLst>
  <pc:docChgLst>
    <pc:chgData name="Ryan Yoshi Donnellan" userId="S::ryd5@nau.edu::d6753122-e4e3-42bb-8143-45f1365b0bfe" providerId="AD" clId="Web-{3C42BA32-8E63-FFA6-56F8-A008FFE1D2AC}"/>
    <pc:docChg chg="modSld">
      <pc:chgData name="Ryan Yoshi Donnellan" userId="S::ryd5@nau.edu::d6753122-e4e3-42bb-8143-45f1365b0bfe" providerId="AD" clId="Web-{3C42BA32-8E63-FFA6-56F8-A008FFE1D2AC}" dt="2025-02-10T18:39:51.421" v="113" actId="1076"/>
      <pc:docMkLst>
        <pc:docMk/>
      </pc:docMkLst>
      <pc:sldChg chg="addSp delSp modSp">
        <pc:chgData name="Ryan Yoshi Donnellan" userId="S::ryd5@nau.edu::d6753122-e4e3-42bb-8143-45f1365b0bfe" providerId="AD" clId="Web-{3C42BA32-8E63-FFA6-56F8-A008FFE1D2AC}" dt="2025-02-10T18:29:45.435" v="91" actId="1076"/>
        <pc:sldMkLst>
          <pc:docMk/>
          <pc:sldMk cId="1514395425" sldId="258"/>
        </pc:sldMkLst>
        <pc:spChg chg="add del mod">
          <ac:chgData name="Ryan Yoshi Donnellan" userId="S::ryd5@nau.edu::d6753122-e4e3-42bb-8143-45f1365b0bfe" providerId="AD" clId="Web-{3C42BA32-8E63-FFA6-56F8-A008FFE1D2AC}" dt="2025-02-10T18:29:22.669" v="89"/>
          <ac:spMkLst>
            <pc:docMk/>
            <pc:sldMk cId="1514395425" sldId="258"/>
            <ac:spMk id="7" creationId="{9F6DEC86-BAEB-E690-0063-A6853A476DC1}"/>
          </ac:spMkLst>
        </pc:spChg>
        <pc:picChg chg="add mod">
          <ac:chgData name="Ryan Yoshi Donnellan" userId="S::ryd5@nau.edu::d6753122-e4e3-42bb-8143-45f1365b0bfe" providerId="AD" clId="Web-{3C42BA32-8E63-FFA6-56F8-A008FFE1D2AC}" dt="2025-02-10T18:29:45.435" v="91" actId="1076"/>
          <ac:picMkLst>
            <pc:docMk/>
            <pc:sldMk cId="1514395425" sldId="258"/>
            <ac:picMk id="9" creationId="{96CDC85A-4CC0-76A8-9EA2-B3CDF5E01002}"/>
          </ac:picMkLst>
        </pc:picChg>
      </pc:sldChg>
      <pc:sldChg chg="modSp">
        <pc:chgData name="Ryan Yoshi Donnellan" userId="S::ryd5@nau.edu::d6753122-e4e3-42bb-8143-45f1365b0bfe" providerId="AD" clId="Web-{3C42BA32-8E63-FFA6-56F8-A008FFE1D2AC}" dt="2025-02-10T18:22:39.158" v="18" actId="20577"/>
        <pc:sldMkLst>
          <pc:docMk/>
          <pc:sldMk cId="3803442049" sldId="259"/>
        </pc:sldMkLst>
        <pc:spChg chg="mod">
          <ac:chgData name="Ryan Yoshi Donnellan" userId="S::ryd5@nau.edu::d6753122-e4e3-42bb-8143-45f1365b0bfe" providerId="AD" clId="Web-{3C42BA32-8E63-FFA6-56F8-A008FFE1D2AC}" dt="2025-02-10T18:21:56.406" v="15" actId="20577"/>
          <ac:spMkLst>
            <pc:docMk/>
            <pc:sldMk cId="3803442049" sldId="259"/>
            <ac:spMk id="6" creationId="{1353FCC6-8B11-F74E-6EF0-A7D9F10ED015}"/>
          </ac:spMkLst>
        </pc:spChg>
        <pc:spChg chg="mod">
          <ac:chgData name="Ryan Yoshi Donnellan" userId="S::ryd5@nau.edu::d6753122-e4e3-42bb-8143-45f1365b0bfe" providerId="AD" clId="Web-{3C42BA32-8E63-FFA6-56F8-A008FFE1D2AC}" dt="2025-02-10T18:22:02.516" v="16" actId="20577"/>
          <ac:spMkLst>
            <pc:docMk/>
            <pc:sldMk cId="3803442049" sldId="259"/>
            <ac:spMk id="9" creationId="{D7664ABC-2503-4BD2-D629-455B77CEB75E}"/>
          </ac:spMkLst>
        </pc:spChg>
        <pc:spChg chg="mod">
          <ac:chgData name="Ryan Yoshi Donnellan" userId="S::ryd5@nau.edu::d6753122-e4e3-42bb-8143-45f1365b0bfe" providerId="AD" clId="Web-{3C42BA32-8E63-FFA6-56F8-A008FFE1D2AC}" dt="2025-02-10T18:21:28.015" v="8" actId="20577"/>
          <ac:spMkLst>
            <pc:docMk/>
            <pc:sldMk cId="3803442049" sldId="259"/>
            <ac:spMk id="18" creationId="{9867713C-8C30-7EFC-7434-1989D41CD496}"/>
          </ac:spMkLst>
        </pc:spChg>
        <pc:spChg chg="mod">
          <ac:chgData name="Ryan Yoshi Donnellan" userId="S::ryd5@nau.edu::d6753122-e4e3-42bb-8143-45f1365b0bfe" providerId="AD" clId="Web-{3C42BA32-8E63-FFA6-56F8-A008FFE1D2AC}" dt="2025-02-10T18:21:37.109" v="10" actId="20577"/>
          <ac:spMkLst>
            <pc:docMk/>
            <pc:sldMk cId="3803442049" sldId="259"/>
            <ac:spMk id="19" creationId="{10DADF40-114E-0F29-BE0F-0EDAF0D56378}"/>
          </ac:spMkLst>
        </pc:spChg>
        <pc:spChg chg="mod">
          <ac:chgData name="Ryan Yoshi Donnellan" userId="S::ryd5@nau.edu::d6753122-e4e3-42bb-8143-45f1365b0bfe" providerId="AD" clId="Web-{3C42BA32-8E63-FFA6-56F8-A008FFE1D2AC}" dt="2025-02-10T18:22:39.158" v="18" actId="20577"/>
          <ac:spMkLst>
            <pc:docMk/>
            <pc:sldMk cId="3803442049" sldId="259"/>
            <ac:spMk id="20" creationId="{BCBF0557-8A6F-2C6A-EF37-B2B7B6A18D6B}"/>
          </ac:spMkLst>
        </pc:spChg>
        <pc:spChg chg="mod">
          <ac:chgData name="Ryan Yoshi Donnellan" userId="S::ryd5@nau.edu::d6753122-e4e3-42bb-8143-45f1365b0bfe" providerId="AD" clId="Web-{3C42BA32-8E63-FFA6-56F8-A008FFE1D2AC}" dt="2025-02-10T18:21:51.500" v="13" actId="20577"/>
          <ac:spMkLst>
            <pc:docMk/>
            <pc:sldMk cId="3803442049" sldId="259"/>
            <ac:spMk id="22" creationId="{8EDE7991-E803-D15F-3B75-596D4E88118F}"/>
          </ac:spMkLst>
        </pc:spChg>
      </pc:sldChg>
      <pc:sldChg chg="modSp">
        <pc:chgData name="Ryan Yoshi Donnellan" userId="S::ryd5@nau.edu::d6753122-e4e3-42bb-8143-45f1365b0bfe" providerId="AD" clId="Web-{3C42BA32-8E63-FFA6-56F8-A008FFE1D2AC}" dt="2025-02-10T18:20:13.435" v="1" actId="20577"/>
        <pc:sldMkLst>
          <pc:docMk/>
          <pc:sldMk cId="165918483" sldId="266"/>
        </pc:sldMkLst>
        <pc:spChg chg="mod">
          <ac:chgData name="Ryan Yoshi Donnellan" userId="S::ryd5@nau.edu::d6753122-e4e3-42bb-8143-45f1365b0bfe" providerId="AD" clId="Web-{3C42BA32-8E63-FFA6-56F8-A008FFE1D2AC}" dt="2025-02-10T18:20:13.435" v="1" actId="20577"/>
          <ac:spMkLst>
            <pc:docMk/>
            <pc:sldMk cId="165918483" sldId="266"/>
            <ac:spMk id="6" creationId="{B3B34802-9711-CAD0-C27F-7957A8B8DDCF}"/>
          </ac:spMkLst>
        </pc:spChg>
      </pc:sldChg>
      <pc:sldChg chg="modSp">
        <pc:chgData name="Ryan Yoshi Donnellan" userId="S::ryd5@nau.edu::d6753122-e4e3-42bb-8143-45f1365b0bfe" providerId="AD" clId="Web-{3C42BA32-8E63-FFA6-56F8-A008FFE1D2AC}" dt="2025-02-10T18:36:52.119" v="104" actId="20577"/>
        <pc:sldMkLst>
          <pc:docMk/>
          <pc:sldMk cId="2349389065" sldId="273"/>
        </pc:sldMkLst>
        <pc:spChg chg="mod">
          <ac:chgData name="Ryan Yoshi Donnellan" userId="S::ryd5@nau.edu::d6753122-e4e3-42bb-8143-45f1365b0bfe" providerId="AD" clId="Web-{3C42BA32-8E63-FFA6-56F8-A008FFE1D2AC}" dt="2025-02-10T18:36:52.119" v="104" actId="20577"/>
          <ac:spMkLst>
            <pc:docMk/>
            <pc:sldMk cId="2349389065" sldId="273"/>
            <ac:spMk id="16" creationId="{2BBCD689-5F54-C619-0809-4B06304E43D2}"/>
          </ac:spMkLst>
        </pc:spChg>
      </pc:sldChg>
      <pc:sldChg chg="modSp">
        <pc:chgData name="Ryan Yoshi Donnellan" userId="S::ryd5@nau.edu::d6753122-e4e3-42bb-8143-45f1365b0bfe" providerId="AD" clId="Web-{3C42BA32-8E63-FFA6-56F8-A008FFE1D2AC}" dt="2025-02-10T18:35:54.023" v="101" actId="20577"/>
        <pc:sldMkLst>
          <pc:docMk/>
          <pc:sldMk cId="3870592559" sldId="278"/>
        </pc:sldMkLst>
        <pc:spChg chg="mod">
          <ac:chgData name="Ryan Yoshi Donnellan" userId="S::ryd5@nau.edu::d6753122-e4e3-42bb-8143-45f1365b0bfe" providerId="AD" clId="Web-{3C42BA32-8E63-FFA6-56F8-A008FFE1D2AC}" dt="2025-02-10T18:35:48.570" v="100" actId="20577"/>
          <ac:spMkLst>
            <pc:docMk/>
            <pc:sldMk cId="3870592559" sldId="278"/>
            <ac:spMk id="8" creationId="{FE0F6893-A0DD-096A-21F8-06529C70A7C3}"/>
          </ac:spMkLst>
        </pc:spChg>
        <pc:spChg chg="mod">
          <ac:chgData name="Ryan Yoshi Donnellan" userId="S::ryd5@nau.edu::d6753122-e4e3-42bb-8143-45f1365b0bfe" providerId="AD" clId="Web-{3C42BA32-8E63-FFA6-56F8-A008FFE1D2AC}" dt="2025-02-10T18:35:54.023" v="101" actId="20577"/>
          <ac:spMkLst>
            <pc:docMk/>
            <pc:sldMk cId="3870592559" sldId="278"/>
            <ac:spMk id="13" creationId="{1AF43012-6DBB-5D63-4E7F-326D69DEF11E}"/>
          </ac:spMkLst>
        </pc:spChg>
        <pc:spChg chg="mod">
          <ac:chgData name="Ryan Yoshi Donnellan" userId="S::ryd5@nau.edu::d6753122-e4e3-42bb-8143-45f1365b0bfe" providerId="AD" clId="Web-{3C42BA32-8E63-FFA6-56F8-A008FFE1D2AC}" dt="2025-02-10T18:35:41.789" v="99" actId="20577"/>
          <ac:spMkLst>
            <pc:docMk/>
            <pc:sldMk cId="3870592559" sldId="278"/>
            <ac:spMk id="16" creationId="{EF45C609-8F12-D10D-28AD-AE616F5D91B3}"/>
          </ac:spMkLst>
        </pc:spChg>
      </pc:sldChg>
      <pc:sldChg chg="modSp">
        <pc:chgData name="Ryan Yoshi Donnellan" userId="S::ryd5@nau.edu::d6753122-e4e3-42bb-8143-45f1365b0bfe" providerId="AD" clId="Web-{3C42BA32-8E63-FFA6-56F8-A008FFE1D2AC}" dt="2025-02-10T18:37:55.620" v="106" actId="20577"/>
        <pc:sldMkLst>
          <pc:docMk/>
          <pc:sldMk cId="358623109" sldId="279"/>
        </pc:sldMkLst>
        <pc:spChg chg="mod">
          <ac:chgData name="Ryan Yoshi Donnellan" userId="S::ryd5@nau.edu::d6753122-e4e3-42bb-8143-45f1365b0bfe" providerId="AD" clId="Web-{3C42BA32-8E63-FFA6-56F8-A008FFE1D2AC}" dt="2025-02-10T18:37:55.620" v="106" actId="20577"/>
          <ac:spMkLst>
            <pc:docMk/>
            <pc:sldMk cId="358623109" sldId="279"/>
            <ac:spMk id="14" creationId="{B90E66D4-0DA4-EF52-EC70-178DCE5F7CE3}"/>
          </ac:spMkLst>
        </pc:spChg>
      </pc:sldChg>
      <pc:sldChg chg="modSp">
        <pc:chgData name="Ryan Yoshi Donnellan" userId="S::ryd5@nau.edu::d6753122-e4e3-42bb-8143-45f1365b0bfe" providerId="AD" clId="Web-{3C42BA32-8E63-FFA6-56F8-A008FFE1D2AC}" dt="2025-02-10T18:26:56.274" v="86" actId="20577"/>
        <pc:sldMkLst>
          <pc:docMk/>
          <pc:sldMk cId="2318155352" sldId="281"/>
        </pc:sldMkLst>
        <pc:spChg chg="mod">
          <ac:chgData name="Ryan Yoshi Donnellan" userId="S::ryd5@nau.edu::d6753122-e4e3-42bb-8143-45f1365b0bfe" providerId="AD" clId="Web-{3C42BA32-8E63-FFA6-56F8-A008FFE1D2AC}" dt="2025-02-10T18:26:07.929" v="71" actId="1076"/>
          <ac:spMkLst>
            <pc:docMk/>
            <pc:sldMk cId="2318155352" sldId="281"/>
            <ac:spMk id="4" creationId="{3073AFA1-8801-DD4E-2A0F-3667092C7163}"/>
          </ac:spMkLst>
        </pc:spChg>
        <pc:spChg chg="mod">
          <ac:chgData name="Ryan Yoshi Donnellan" userId="S::ryd5@nau.edu::d6753122-e4e3-42bb-8143-45f1365b0bfe" providerId="AD" clId="Web-{3C42BA32-8E63-FFA6-56F8-A008FFE1D2AC}" dt="2025-02-10T18:26:07.960" v="72" actId="1076"/>
          <ac:spMkLst>
            <pc:docMk/>
            <pc:sldMk cId="2318155352" sldId="281"/>
            <ac:spMk id="7" creationId="{F2328BDC-C1D4-94D9-6797-01EFED3A52F2}"/>
          </ac:spMkLst>
        </pc:spChg>
        <pc:spChg chg="mod">
          <ac:chgData name="Ryan Yoshi Donnellan" userId="S::ryd5@nau.edu::d6753122-e4e3-42bb-8143-45f1365b0bfe" providerId="AD" clId="Web-{3C42BA32-8E63-FFA6-56F8-A008FFE1D2AC}" dt="2025-02-10T18:26:17.211" v="76" actId="20577"/>
          <ac:spMkLst>
            <pc:docMk/>
            <pc:sldMk cId="2318155352" sldId="281"/>
            <ac:spMk id="8" creationId="{CB5BAA8E-C68C-E638-C8F7-62CACFCDC940}"/>
          </ac:spMkLst>
        </pc:spChg>
        <pc:spChg chg="mod">
          <ac:chgData name="Ryan Yoshi Donnellan" userId="S::ryd5@nau.edu::d6753122-e4e3-42bb-8143-45f1365b0bfe" providerId="AD" clId="Web-{3C42BA32-8E63-FFA6-56F8-A008FFE1D2AC}" dt="2025-02-10T18:26:56.274" v="86" actId="20577"/>
          <ac:spMkLst>
            <pc:docMk/>
            <pc:sldMk cId="2318155352" sldId="281"/>
            <ac:spMk id="12" creationId="{CF757562-524B-C937-B59E-679025F47F87}"/>
          </ac:spMkLst>
        </pc:spChg>
        <pc:spChg chg="mod">
          <ac:chgData name="Ryan Yoshi Donnellan" userId="S::ryd5@nau.edu::d6753122-e4e3-42bb-8143-45f1365b0bfe" providerId="AD" clId="Web-{3C42BA32-8E63-FFA6-56F8-A008FFE1D2AC}" dt="2025-02-10T18:24:40.005" v="27" actId="1076"/>
          <ac:spMkLst>
            <pc:docMk/>
            <pc:sldMk cId="2318155352" sldId="281"/>
            <ac:spMk id="17" creationId="{57D68E77-B9C5-659F-845E-B01EAFB7467C}"/>
          </ac:spMkLst>
        </pc:spChg>
        <pc:picChg chg="mod">
          <ac:chgData name="Ryan Yoshi Donnellan" userId="S::ryd5@nau.edu::d6753122-e4e3-42bb-8143-45f1365b0bfe" providerId="AD" clId="Web-{3C42BA32-8E63-FFA6-56F8-A008FFE1D2AC}" dt="2025-02-10T18:24:42.036" v="28" actId="1076"/>
          <ac:picMkLst>
            <pc:docMk/>
            <pc:sldMk cId="2318155352" sldId="281"/>
            <ac:picMk id="16" creationId="{58150EF8-CB46-95FA-E8B8-077ED2B644BE}"/>
          </ac:picMkLst>
        </pc:picChg>
      </pc:sldChg>
      <pc:sldChg chg="addSp modSp">
        <pc:chgData name="Ryan Yoshi Donnellan" userId="S::ryd5@nau.edu::d6753122-e4e3-42bb-8143-45f1365b0bfe" providerId="AD" clId="Web-{3C42BA32-8E63-FFA6-56F8-A008FFE1D2AC}" dt="2025-02-10T18:39:51.421" v="113" actId="1076"/>
        <pc:sldMkLst>
          <pc:docMk/>
          <pc:sldMk cId="3343016464" sldId="282"/>
        </pc:sldMkLst>
        <pc:picChg chg="add mod">
          <ac:chgData name="Ryan Yoshi Donnellan" userId="S::ryd5@nau.edu::d6753122-e4e3-42bb-8143-45f1365b0bfe" providerId="AD" clId="Web-{3C42BA32-8E63-FFA6-56F8-A008FFE1D2AC}" dt="2025-02-10T18:39:51.421" v="113" actId="1076"/>
          <ac:picMkLst>
            <pc:docMk/>
            <pc:sldMk cId="3343016464" sldId="282"/>
            <ac:picMk id="16" creationId="{19E571F5-796E-8334-EFB1-82C0DA521095}"/>
          </ac:picMkLst>
        </pc:picChg>
      </pc:sldChg>
      <pc:sldChg chg="modSp">
        <pc:chgData name="Ryan Yoshi Donnellan" userId="S::ryd5@nau.edu::d6753122-e4e3-42bb-8143-45f1365b0bfe" providerId="AD" clId="Web-{3C42BA32-8E63-FFA6-56F8-A008FFE1D2AC}" dt="2025-02-10T18:24:22.848" v="26" actId="20577"/>
        <pc:sldMkLst>
          <pc:docMk/>
          <pc:sldMk cId="1315281627" sldId="283"/>
        </pc:sldMkLst>
        <pc:spChg chg="mod">
          <ac:chgData name="Ryan Yoshi Donnellan" userId="S::ryd5@nau.edu::d6753122-e4e3-42bb-8143-45f1365b0bfe" providerId="AD" clId="Web-{3C42BA32-8E63-FFA6-56F8-A008FFE1D2AC}" dt="2025-02-10T18:24:17.801" v="23" actId="20577"/>
          <ac:spMkLst>
            <pc:docMk/>
            <pc:sldMk cId="1315281627" sldId="283"/>
            <ac:spMk id="8" creationId="{AC50C4AF-60CA-3F69-FDAE-E42FA38A298D}"/>
          </ac:spMkLst>
        </pc:spChg>
        <pc:spChg chg="mod">
          <ac:chgData name="Ryan Yoshi Donnellan" userId="S::ryd5@nau.edu::d6753122-e4e3-42bb-8143-45f1365b0bfe" providerId="AD" clId="Web-{3C42BA32-8E63-FFA6-56F8-A008FFE1D2AC}" dt="2025-02-10T18:24:11.863" v="21" actId="20577"/>
          <ac:spMkLst>
            <pc:docMk/>
            <pc:sldMk cId="1315281627" sldId="283"/>
            <ac:spMk id="11" creationId="{7E694E46-7B0C-BBE0-6D19-9C70B492D397}"/>
          </ac:spMkLst>
        </pc:spChg>
        <pc:spChg chg="mod">
          <ac:chgData name="Ryan Yoshi Donnellan" userId="S::ryd5@nau.edu::d6753122-e4e3-42bb-8143-45f1365b0bfe" providerId="AD" clId="Web-{3C42BA32-8E63-FFA6-56F8-A008FFE1D2AC}" dt="2025-02-10T18:24:22.848" v="26" actId="20577"/>
          <ac:spMkLst>
            <pc:docMk/>
            <pc:sldMk cId="1315281627" sldId="283"/>
            <ac:spMk id="13" creationId="{788AC53D-506E-2EC5-5039-B9D002B3278E}"/>
          </ac:spMkLst>
        </pc:spChg>
      </pc:sldChg>
      <pc:sldChg chg="modSp">
        <pc:chgData name="Ryan Yoshi Donnellan" userId="S::ryd5@nau.edu::d6753122-e4e3-42bb-8143-45f1365b0bfe" providerId="AD" clId="Web-{3C42BA32-8E63-FFA6-56F8-A008FFE1D2AC}" dt="2025-02-10T18:38:04.527" v="108" actId="20577"/>
        <pc:sldMkLst>
          <pc:docMk/>
          <pc:sldMk cId="907000350" sldId="285"/>
        </pc:sldMkLst>
        <pc:spChg chg="mod">
          <ac:chgData name="Ryan Yoshi Donnellan" userId="S::ryd5@nau.edu::d6753122-e4e3-42bb-8143-45f1365b0bfe" providerId="AD" clId="Web-{3C42BA32-8E63-FFA6-56F8-A008FFE1D2AC}" dt="2025-02-10T18:38:04.527" v="108" actId="20577"/>
          <ac:spMkLst>
            <pc:docMk/>
            <pc:sldMk cId="907000350" sldId="285"/>
            <ac:spMk id="14" creationId="{34CB06D5-371E-3A28-FBFD-9D43970DDB2A}"/>
          </ac:spMkLst>
        </pc:spChg>
      </pc:sldChg>
      <pc:sldChg chg="modSp">
        <pc:chgData name="Ryan Yoshi Donnellan" userId="S::ryd5@nau.edu::d6753122-e4e3-42bb-8143-45f1365b0bfe" providerId="AD" clId="Web-{3C42BA32-8E63-FFA6-56F8-A008FFE1D2AC}" dt="2025-02-10T18:38:40.575" v="110" actId="20577"/>
        <pc:sldMkLst>
          <pc:docMk/>
          <pc:sldMk cId="3067980723" sldId="286"/>
        </pc:sldMkLst>
        <pc:spChg chg="mod">
          <ac:chgData name="Ryan Yoshi Donnellan" userId="S::ryd5@nau.edu::d6753122-e4e3-42bb-8143-45f1365b0bfe" providerId="AD" clId="Web-{3C42BA32-8E63-FFA6-56F8-A008FFE1D2AC}" dt="2025-02-10T18:38:40.575" v="110" actId="20577"/>
          <ac:spMkLst>
            <pc:docMk/>
            <pc:sldMk cId="3067980723" sldId="286"/>
            <ac:spMk id="14" creationId="{F95BCEC8-C503-AD65-CBD8-483444167B04}"/>
          </ac:spMkLst>
        </pc:spChg>
      </pc:sldChg>
    </pc:docChg>
  </pc:docChgLst>
  <pc:docChgLst>
    <pc:chgData name="Joseph Thomas Mathews" userId="S::jtm468@nau.edu::59d028b0-7319-415d-bd8a-0d58bcde851e" providerId="AD" clId="Web-{5876FA17-AB6D-B81E-E4C9-5C953065EA90}"/>
    <pc:docChg chg="modSld">
      <pc:chgData name="Joseph Thomas Mathews" userId="S::jtm468@nau.edu::59d028b0-7319-415d-bd8a-0d58bcde851e" providerId="AD" clId="Web-{5876FA17-AB6D-B81E-E4C9-5C953065EA90}" dt="2025-02-10T18:42:34.578" v="392" actId="1076"/>
      <pc:docMkLst>
        <pc:docMk/>
      </pc:docMkLst>
      <pc:sldChg chg="modSp">
        <pc:chgData name="Joseph Thomas Mathews" userId="S::jtm468@nau.edu::59d028b0-7319-415d-bd8a-0d58bcde851e" providerId="AD" clId="Web-{5876FA17-AB6D-B81E-E4C9-5C953065EA90}" dt="2025-02-10T18:37:14.551" v="354" actId="1076"/>
        <pc:sldMkLst>
          <pc:docMk/>
          <pc:sldMk cId="486473580" sldId="257"/>
        </pc:sldMkLst>
        <pc:spChg chg="mod">
          <ac:chgData name="Joseph Thomas Mathews" userId="S::jtm468@nau.edu::59d028b0-7319-415d-bd8a-0d58bcde851e" providerId="AD" clId="Web-{5876FA17-AB6D-B81E-E4C9-5C953065EA90}" dt="2025-02-10T18:37:14.551" v="354" actId="1076"/>
          <ac:spMkLst>
            <pc:docMk/>
            <pc:sldMk cId="486473580" sldId="257"/>
            <ac:spMk id="2" creationId="{9B50D50C-EE1C-F542-BF61-736210620F87}"/>
          </ac:spMkLst>
        </pc:spChg>
      </pc:sldChg>
      <pc:sldChg chg="delSp modSp">
        <pc:chgData name="Joseph Thomas Mathews" userId="S::jtm468@nau.edu::59d028b0-7319-415d-bd8a-0d58bcde851e" providerId="AD" clId="Web-{5876FA17-AB6D-B81E-E4C9-5C953065EA90}" dt="2025-02-10T18:34:21.521" v="312" actId="20577"/>
        <pc:sldMkLst>
          <pc:docMk/>
          <pc:sldMk cId="1514395425" sldId="258"/>
        </pc:sldMkLst>
        <pc:spChg chg="mod">
          <ac:chgData name="Joseph Thomas Mathews" userId="S::jtm468@nau.edu::59d028b0-7319-415d-bd8a-0d58bcde851e" providerId="AD" clId="Web-{5876FA17-AB6D-B81E-E4C9-5C953065EA90}" dt="2025-02-10T18:34:21.521" v="312" actId="20577"/>
          <ac:spMkLst>
            <pc:docMk/>
            <pc:sldMk cId="1514395425" sldId="258"/>
            <ac:spMk id="4" creationId="{32F7E302-1AF7-9844-E889-E0493806B7C9}"/>
          </ac:spMkLst>
        </pc:spChg>
        <pc:spChg chg="mod">
          <ac:chgData name="Joseph Thomas Mathews" userId="S::jtm468@nau.edu::59d028b0-7319-415d-bd8a-0d58bcde851e" providerId="AD" clId="Web-{5876FA17-AB6D-B81E-E4C9-5C953065EA90}" dt="2025-02-10T18:29:28.446" v="201" actId="20577"/>
          <ac:spMkLst>
            <pc:docMk/>
            <pc:sldMk cId="1514395425" sldId="258"/>
            <ac:spMk id="8" creationId="{F8EF36EB-CB8F-CE0A-7EF0-E09382E40D11}"/>
          </ac:spMkLst>
        </pc:spChg>
        <pc:spChg chg="mod">
          <ac:chgData name="Joseph Thomas Mathews" userId="S::jtm468@nau.edu::59d028b0-7319-415d-bd8a-0d58bcde851e" providerId="AD" clId="Web-{5876FA17-AB6D-B81E-E4C9-5C953065EA90}" dt="2025-02-10T18:27:36.682" v="184" actId="20577"/>
          <ac:spMkLst>
            <pc:docMk/>
            <pc:sldMk cId="1514395425" sldId="258"/>
            <ac:spMk id="10" creationId="{AC4CDD9D-EDF3-68CB-F7FB-A4FACB1CFAA0}"/>
          </ac:spMkLst>
        </pc:spChg>
        <pc:spChg chg="del">
          <ac:chgData name="Joseph Thomas Mathews" userId="S::jtm468@nau.edu::59d028b0-7319-415d-bd8a-0d58bcde851e" providerId="AD" clId="Web-{5876FA17-AB6D-B81E-E4C9-5C953065EA90}" dt="2025-02-10T18:27:52.838" v="189"/>
          <ac:spMkLst>
            <pc:docMk/>
            <pc:sldMk cId="1514395425" sldId="258"/>
            <ac:spMk id="11" creationId="{90F8E748-AA6F-2A7E-FFCA-1F61DBA62806}"/>
          </ac:spMkLst>
        </pc:spChg>
        <pc:spChg chg="del mod">
          <ac:chgData name="Joseph Thomas Mathews" userId="S::jtm468@nau.edu::59d028b0-7319-415d-bd8a-0d58bcde851e" providerId="AD" clId="Web-{5876FA17-AB6D-B81E-E4C9-5C953065EA90}" dt="2025-02-10T18:27:46.260" v="187"/>
          <ac:spMkLst>
            <pc:docMk/>
            <pc:sldMk cId="1514395425" sldId="258"/>
            <ac:spMk id="12" creationId="{BA898778-68C7-D386-6D9E-FA3B894B6E3C}"/>
          </ac:spMkLst>
        </pc:spChg>
        <pc:spChg chg="del">
          <ac:chgData name="Joseph Thomas Mathews" userId="S::jtm468@nau.edu::59d028b0-7319-415d-bd8a-0d58bcde851e" providerId="AD" clId="Web-{5876FA17-AB6D-B81E-E4C9-5C953065EA90}" dt="2025-02-10T18:27:49.666" v="188"/>
          <ac:spMkLst>
            <pc:docMk/>
            <pc:sldMk cId="1514395425" sldId="258"/>
            <ac:spMk id="13" creationId="{03D1C001-2F37-67C1-D6D3-56BB48546508}"/>
          </ac:spMkLst>
        </pc:spChg>
        <pc:cxnChg chg="del">
          <ac:chgData name="Joseph Thomas Mathews" userId="S::jtm468@nau.edu::59d028b0-7319-415d-bd8a-0d58bcde851e" providerId="AD" clId="Web-{5876FA17-AB6D-B81E-E4C9-5C953065EA90}" dt="2025-02-10T18:27:41.541" v="185"/>
          <ac:cxnSpMkLst>
            <pc:docMk/>
            <pc:sldMk cId="1514395425" sldId="258"/>
            <ac:cxnSpMk id="25" creationId="{E4D648AA-856D-374D-F8B8-F5D0B2000F0A}"/>
          </ac:cxnSpMkLst>
        </pc:cxnChg>
      </pc:sldChg>
      <pc:sldChg chg="modSp">
        <pc:chgData name="Joseph Thomas Mathews" userId="S::jtm468@nau.edu::59d028b0-7319-415d-bd8a-0d58bcde851e" providerId="AD" clId="Web-{5876FA17-AB6D-B81E-E4C9-5C953065EA90}" dt="2025-02-10T18:37:39.582" v="358" actId="20577"/>
        <pc:sldMkLst>
          <pc:docMk/>
          <pc:sldMk cId="3332688553" sldId="265"/>
        </pc:sldMkLst>
        <pc:spChg chg="mod">
          <ac:chgData name="Joseph Thomas Mathews" userId="S::jtm468@nau.edu::59d028b0-7319-415d-bd8a-0d58bcde851e" providerId="AD" clId="Web-{5876FA17-AB6D-B81E-E4C9-5C953065EA90}" dt="2025-02-10T18:37:39.582" v="358" actId="20577"/>
          <ac:spMkLst>
            <pc:docMk/>
            <pc:sldMk cId="3332688553" sldId="265"/>
            <ac:spMk id="12" creationId="{9D6DF952-D955-8E33-647B-719960E293B9}"/>
          </ac:spMkLst>
        </pc:spChg>
      </pc:sldChg>
      <pc:sldChg chg="modSp">
        <pc:chgData name="Joseph Thomas Mathews" userId="S::jtm468@nau.edu::59d028b0-7319-415d-bd8a-0d58bcde851e" providerId="AD" clId="Web-{5876FA17-AB6D-B81E-E4C9-5C953065EA90}" dt="2025-02-10T18:36:32.160" v="352" actId="20577"/>
        <pc:sldMkLst>
          <pc:docMk/>
          <pc:sldMk cId="1346049764" sldId="267"/>
        </pc:sldMkLst>
        <pc:spChg chg="mod">
          <ac:chgData name="Joseph Thomas Mathews" userId="S::jtm468@nau.edu::59d028b0-7319-415d-bd8a-0d58bcde851e" providerId="AD" clId="Web-{5876FA17-AB6D-B81E-E4C9-5C953065EA90}" dt="2025-02-10T18:36:32.160" v="352" actId="20577"/>
          <ac:spMkLst>
            <pc:docMk/>
            <pc:sldMk cId="1346049764" sldId="267"/>
            <ac:spMk id="9" creationId="{994A5498-6F9C-676C-ADBA-EC2A21EC7101}"/>
          </ac:spMkLst>
        </pc:spChg>
      </pc:sldChg>
      <pc:sldChg chg="modSp">
        <pc:chgData name="Joseph Thomas Mathews" userId="S::jtm468@nau.edu::59d028b0-7319-415d-bd8a-0d58bcde851e" providerId="AD" clId="Web-{5876FA17-AB6D-B81E-E4C9-5C953065EA90}" dt="2025-02-10T18:36:28.223" v="350" actId="20577"/>
        <pc:sldMkLst>
          <pc:docMk/>
          <pc:sldMk cId="4284688635" sldId="268"/>
        </pc:sldMkLst>
        <pc:spChg chg="mod">
          <ac:chgData name="Joseph Thomas Mathews" userId="S::jtm468@nau.edu::59d028b0-7319-415d-bd8a-0d58bcde851e" providerId="AD" clId="Web-{5876FA17-AB6D-B81E-E4C9-5C953065EA90}" dt="2025-02-10T18:36:28.223" v="350" actId="20577"/>
          <ac:spMkLst>
            <pc:docMk/>
            <pc:sldMk cId="4284688635" sldId="268"/>
            <ac:spMk id="20" creationId="{91030F5D-2DB6-68F7-CD67-6AA915E69902}"/>
          </ac:spMkLst>
        </pc:spChg>
      </pc:sldChg>
      <pc:sldChg chg="modSp">
        <pc:chgData name="Joseph Thomas Mathews" userId="S::jtm468@nau.edu::59d028b0-7319-415d-bd8a-0d58bcde851e" providerId="AD" clId="Web-{5876FA17-AB6D-B81E-E4C9-5C953065EA90}" dt="2025-02-10T18:37:33.519" v="356" actId="20577"/>
        <pc:sldMkLst>
          <pc:docMk/>
          <pc:sldMk cId="3136588234" sldId="272"/>
        </pc:sldMkLst>
        <pc:spChg chg="mod">
          <ac:chgData name="Joseph Thomas Mathews" userId="S::jtm468@nau.edu::59d028b0-7319-415d-bd8a-0d58bcde851e" providerId="AD" clId="Web-{5876FA17-AB6D-B81E-E4C9-5C953065EA90}" dt="2025-02-10T18:37:33.519" v="356" actId="20577"/>
          <ac:spMkLst>
            <pc:docMk/>
            <pc:sldMk cId="3136588234" sldId="272"/>
            <ac:spMk id="12" creationId="{57F66969-6996-62A8-17FD-8B8B85441569}"/>
          </ac:spMkLst>
        </pc:spChg>
      </pc:sldChg>
      <pc:sldChg chg="modSp">
        <pc:chgData name="Joseph Thomas Mathews" userId="S::jtm468@nau.edu::59d028b0-7319-415d-bd8a-0d58bcde851e" providerId="AD" clId="Web-{5876FA17-AB6D-B81E-E4C9-5C953065EA90}" dt="2025-02-10T18:36:22.114" v="348" actId="20577"/>
        <pc:sldMkLst>
          <pc:docMk/>
          <pc:sldMk cId="2349389065" sldId="273"/>
        </pc:sldMkLst>
        <pc:spChg chg="mod">
          <ac:chgData name="Joseph Thomas Mathews" userId="S::jtm468@nau.edu::59d028b0-7319-415d-bd8a-0d58bcde851e" providerId="AD" clId="Web-{5876FA17-AB6D-B81E-E4C9-5C953065EA90}" dt="2025-02-10T18:36:22.114" v="348" actId="20577"/>
          <ac:spMkLst>
            <pc:docMk/>
            <pc:sldMk cId="2349389065" sldId="273"/>
            <ac:spMk id="9" creationId="{4749232C-8727-FB01-07F6-322512387B6F}"/>
          </ac:spMkLst>
        </pc:spChg>
      </pc:sldChg>
      <pc:sldChg chg="modSp">
        <pc:chgData name="Joseph Thomas Mathews" userId="S::jtm468@nau.edu::59d028b0-7319-415d-bd8a-0d58bcde851e" providerId="AD" clId="Web-{5876FA17-AB6D-B81E-E4C9-5C953065EA90}" dt="2025-02-10T18:36:15.270" v="346" actId="20577"/>
        <pc:sldMkLst>
          <pc:docMk/>
          <pc:sldMk cId="605666717" sldId="274"/>
        </pc:sldMkLst>
        <pc:spChg chg="mod">
          <ac:chgData name="Joseph Thomas Mathews" userId="S::jtm468@nau.edu::59d028b0-7319-415d-bd8a-0d58bcde851e" providerId="AD" clId="Web-{5876FA17-AB6D-B81E-E4C9-5C953065EA90}" dt="2025-02-10T18:36:15.270" v="346" actId="20577"/>
          <ac:spMkLst>
            <pc:docMk/>
            <pc:sldMk cId="605666717" sldId="274"/>
            <ac:spMk id="9" creationId="{09A7AB18-69D4-EB31-F60E-2F2A63F2FAE9}"/>
          </ac:spMkLst>
        </pc:spChg>
      </pc:sldChg>
      <pc:sldChg chg="modSp">
        <pc:chgData name="Joseph Thomas Mathews" userId="S::jtm468@nau.edu::59d028b0-7319-415d-bd8a-0d58bcde851e" providerId="AD" clId="Web-{5876FA17-AB6D-B81E-E4C9-5C953065EA90}" dt="2025-02-10T18:36:10.411" v="344" actId="20577"/>
        <pc:sldMkLst>
          <pc:docMk/>
          <pc:sldMk cId="2103113127" sldId="276"/>
        </pc:sldMkLst>
        <pc:spChg chg="mod">
          <ac:chgData name="Joseph Thomas Mathews" userId="S::jtm468@nau.edu::59d028b0-7319-415d-bd8a-0d58bcde851e" providerId="AD" clId="Web-{5876FA17-AB6D-B81E-E4C9-5C953065EA90}" dt="2025-02-10T18:36:10.411" v="344" actId="20577"/>
          <ac:spMkLst>
            <pc:docMk/>
            <pc:sldMk cId="2103113127" sldId="276"/>
            <ac:spMk id="10" creationId="{F4CB01C0-F608-EF39-CA87-ADC4BDA4BCC8}"/>
          </ac:spMkLst>
        </pc:spChg>
      </pc:sldChg>
      <pc:sldChg chg="delSp modSp">
        <pc:chgData name="Joseph Thomas Mathews" userId="S::jtm468@nau.edu::59d028b0-7319-415d-bd8a-0d58bcde851e" providerId="AD" clId="Web-{5876FA17-AB6D-B81E-E4C9-5C953065EA90}" dt="2025-02-10T18:36:02.786" v="342" actId="20577"/>
        <pc:sldMkLst>
          <pc:docMk/>
          <pc:sldMk cId="3671536396" sldId="277"/>
        </pc:sldMkLst>
        <pc:spChg chg="mod">
          <ac:chgData name="Joseph Thomas Mathews" userId="S::jtm468@nau.edu::59d028b0-7319-415d-bd8a-0d58bcde851e" providerId="AD" clId="Web-{5876FA17-AB6D-B81E-E4C9-5C953065EA90}" dt="2025-02-10T18:31:15.148" v="225" actId="20577"/>
          <ac:spMkLst>
            <pc:docMk/>
            <pc:sldMk cId="3671536396" sldId="277"/>
            <ac:spMk id="4" creationId="{960015F2-57BC-834D-C8B5-0D7467E6C72D}"/>
          </ac:spMkLst>
        </pc:spChg>
        <pc:spChg chg="del mod">
          <ac:chgData name="Joseph Thomas Mathews" userId="S::jtm468@nau.edu::59d028b0-7319-415d-bd8a-0d58bcde851e" providerId="AD" clId="Web-{5876FA17-AB6D-B81E-E4C9-5C953065EA90}" dt="2025-02-10T18:31:00.430" v="203"/>
          <ac:spMkLst>
            <pc:docMk/>
            <pc:sldMk cId="3671536396" sldId="277"/>
            <ac:spMk id="7" creationId="{733BC36C-E520-AC93-FEF7-9D54B71A8BC7}"/>
          </ac:spMkLst>
        </pc:spChg>
        <pc:spChg chg="mod">
          <ac:chgData name="Joseph Thomas Mathews" userId="S::jtm468@nau.edu::59d028b0-7319-415d-bd8a-0d58bcde851e" providerId="AD" clId="Web-{5876FA17-AB6D-B81E-E4C9-5C953065EA90}" dt="2025-02-10T18:32:03.773" v="277" actId="20577"/>
          <ac:spMkLst>
            <pc:docMk/>
            <pc:sldMk cId="3671536396" sldId="277"/>
            <ac:spMk id="8" creationId="{6308B606-947E-AB8C-5C6F-C77B7ED157E9}"/>
          </ac:spMkLst>
        </pc:spChg>
        <pc:spChg chg="del mod">
          <ac:chgData name="Joseph Thomas Mathews" userId="S::jtm468@nau.edu::59d028b0-7319-415d-bd8a-0d58bcde851e" providerId="AD" clId="Web-{5876FA17-AB6D-B81E-E4C9-5C953065EA90}" dt="2025-02-10T18:31:22.648" v="229"/>
          <ac:spMkLst>
            <pc:docMk/>
            <pc:sldMk cId="3671536396" sldId="277"/>
            <ac:spMk id="9" creationId="{89A7AB2D-5CE8-0D82-4DF4-8EE7C111C7A1}"/>
          </ac:spMkLst>
        </pc:spChg>
        <pc:spChg chg="mod">
          <ac:chgData name="Joseph Thomas Mathews" userId="S::jtm468@nau.edu::59d028b0-7319-415d-bd8a-0d58bcde851e" providerId="AD" clId="Web-{5876FA17-AB6D-B81E-E4C9-5C953065EA90}" dt="2025-02-10T18:34:02.084" v="311" actId="20577"/>
          <ac:spMkLst>
            <pc:docMk/>
            <pc:sldMk cId="3671536396" sldId="277"/>
            <ac:spMk id="12" creationId="{8E7C2585-F7C0-34AC-6617-2DF240E75358}"/>
          </ac:spMkLst>
        </pc:spChg>
        <pc:spChg chg="mod">
          <ac:chgData name="Joseph Thomas Mathews" userId="S::jtm468@nau.edu::59d028b0-7319-415d-bd8a-0d58bcde851e" providerId="AD" clId="Web-{5876FA17-AB6D-B81E-E4C9-5C953065EA90}" dt="2025-02-10T18:32:35.882" v="309" actId="20577"/>
          <ac:spMkLst>
            <pc:docMk/>
            <pc:sldMk cId="3671536396" sldId="277"/>
            <ac:spMk id="13" creationId="{30C86A88-2120-5D28-6A99-D0DE680B4BEB}"/>
          </ac:spMkLst>
        </pc:spChg>
        <pc:spChg chg="mod">
          <ac:chgData name="Joseph Thomas Mathews" userId="S::jtm468@nau.edu::59d028b0-7319-415d-bd8a-0d58bcde851e" providerId="AD" clId="Web-{5876FA17-AB6D-B81E-E4C9-5C953065EA90}" dt="2025-02-10T18:36:02.786" v="342" actId="20577"/>
          <ac:spMkLst>
            <pc:docMk/>
            <pc:sldMk cId="3671536396" sldId="277"/>
            <ac:spMk id="15" creationId="{C807DD59-8DE9-86D4-9C29-FEA44B464083}"/>
          </ac:spMkLst>
        </pc:spChg>
      </pc:sldChg>
      <pc:sldChg chg="modSp">
        <pc:chgData name="Joseph Thomas Mathews" userId="S::jtm468@nau.edu::59d028b0-7319-415d-bd8a-0d58bcde851e" providerId="AD" clId="Web-{5876FA17-AB6D-B81E-E4C9-5C953065EA90}" dt="2025-02-10T18:35:58.708" v="340" actId="20577"/>
        <pc:sldMkLst>
          <pc:docMk/>
          <pc:sldMk cId="419951228" sldId="280"/>
        </pc:sldMkLst>
        <pc:spChg chg="mod">
          <ac:chgData name="Joseph Thomas Mathews" userId="S::jtm468@nau.edu::59d028b0-7319-415d-bd8a-0d58bcde851e" providerId="AD" clId="Web-{5876FA17-AB6D-B81E-E4C9-5C953065EA90}" dt="2025-02-10T18:35:58.708" v="340" actId="20577"/>
          <ac:spMkLst>
            <pc:docMk/>
            <pc:sldMk cId="419951228" sldId="280"/>
            <ac:spMk id="9" creationId="{86065902-8ECF-160D-C82D-D3F22AED0D35}"/>
          </ac:spMkLst>
        </pc:spChg>
      </pc:sldChg>
      <pc:sldChg chg="addSp modSp">
        <pc:chgData name="Joseph Thomas Mathews" userId="S::jtm468@nau.edu::59d028b0-7319-415d-bd8a-0d58bcde851e" providerId="AD" clId="Web-{5876FA17-AB6D-B81E-E4C9-5C953065EA90}" dt="2025-02-10T18:42:34.578" v="392" actId="1076"/>
        <pc:sldMkLst>
          <pc:docMk/>
          <pc:sldMk cId="3343016464" sldId="282"/>
        </pc:sldMkLst>
        <pc:spChg chg="mod">
          <ac:chgData name="Joseph Thomas Mathews" userId="S::jtm468@nau.edu::59d028b0-7319-415d-bd8a-0d58bcde851e" providerId="AD" clId="Web-{5876FA17-AB6D-B81E-E4C9-5C953065EA90}" dt="2025-02-10T18:34:56.318" v="313" actId="20577"/>
          <ac:spMkLst>
            <pc:docMk/>
            <pc:sldMk cId="3343016464" sldId="282"/>
            <ac:spMk id="3" creationId="{9750B0EC-049F-D4BB-8BAD-AF4E72FC21BC}"/>
          </ac:spMkLst>
        </pc:spChg>
        <pc:spChg chg="mod">
          <ac:chgData name="Joseph Thomas Mathews" userId="S::jtm468@nau.edu::59d028b0-7319-415d-bd8a-0d58bcde851e" providerId="AD" clId="Web-{5876FA17-AB6D-B81E-E4C9-5C953065EA90}" dt="2025-02-10T18:40:04.861" v="362" actId="14100"/>
          <ac:spMkLst>
            <pc:docMk/>
            <pc:sldMk cId="3343016464" sldId="282"/>
            <ac:spMk id="4" creationId="{FB23EB4A-E6DD-4B34-75AD-04FAED15CEBA}"/>
          </ac:spMkLst>
        </pc:spChg>
        <pc:spChg chg="mod">
          <ac:chgData name="Joseph Thomas Mathews" userId="S::jtm468@nau.edu::59d028b0-7319-415d-bd8a-0d58bcde851e" providerId="AD" clId="Web-{5876FA17-AB6D-B81E-E4C9-5C953065EA90}" dt="2025-02-10T18:35:20.614" v="334" actId="20577"/>
          <ac:spMkLst>
            <pc:docMk/>
            <pc:sldMk cId="3343016464" sldId="282"/>
            <ac:spMk id="9" creationId="{07186CF4-EFB8-B12B-7147-F63D9ACD13B9}"/>
          </ac:spMkLst>
        </pc:spChg>
        <pc:spChg chg="mod">
          <ac:chgData name="Joseph Thomas Mathews" userId="S::jtm468@nau.edu::59d028b0-7319-415d-bd8a-0d58bcde851e" providerId="AD" clId="Web-{5876FA17-AB6D-B81E-E4C9-5C953065EA90}" dt="2025-02-10T18:40:11.611" v="364" actId="20577"/>
          <ac:spMkLst>
            <pc:docMk/>
            <pc:sldMk cId="3343016464" sldId="282"/>
            <ac:spMk id="10" creationId="{043A5A04-0859-4771-B895-197820CD78E5}"/>
          </ac:spMkLst>
        </pc:spChg>
        <pc:spChg chg="mod">
          <ac:chgData name="Joseph Thomas Mathews" userId="S::jtm468@nau.edu::59d028b0-7319-415d-bd8a-0d58bcde851e" providerId="AD" clId="Web-{5876FA17-AB6D-B81E-E4C9-5C953065EA90}" dt="2025-02-10T18:41:15.204" v="370" actId="1076"/>
          <ac:spMkLst>
            <pc:docMk/>
            <pc:sldMk cId="3343016464" sldId="282"/>
            <ac:spMk id="11" creationId="{E9A42603-CEE9-6433-F1F7-1F9D2CE46D11}"/>
          </ac:spMkLst>
        </pc:spChg>
        <pc:spChg chg="mod">
          <ac:chgData name="Joseph Thomas Mathews" userId="S::jtm468@nau.edu::59d028b0-7319-415d-bd8a-0d58bcde851e" providerId="AD" clId="Web-{5876FA17-AB6D-B81E-E4C9-5C953065EA90}" dt="2025-02-10T18:35:05.396" v="314" actId="20577"/>
          <ac:spMkLst>
            <pc:docMk/>
            <pc:sldMk cId="3343016464" sldId="282"/>
            <ac:spMk id="13" creationId="{FA472AC8-B1FA-C0F7-2F92-3D99EE55F6D0}"/>
          </ac:spMkLst>
        </pc:spChg>
        <pc:picChg chg="mod">
          <ac:chgData name="Joseph Thomas Mathews" userId="S::jtm468@nau.edu::59d028b0-7319-415d-bd8a-0d58bcde851e" providerId="AD" clId="Web-{5876FA17-AB6D-B81E-E4C9-5C953065EA90}" dt="2025-02-10T18:16:22.908" v="37" actId="1076"/>
          <ac:picMkLst>
            <pc:docMk/>
            <pc:sldMk cId="3343016464" sldId="282"/>
            <ac:picMk id="12" creationId="{01F4351D-1181-E126-BD27-8BDF2F02B259}"/>
          </ac:picMkLst>
        </pc:picChg>
        <pc:cxnChg chg="add mod">
          <ac:chgData name="Joseph Thomas Mathews" userId="S::jtm468@nau.edu::59d028b0-7319-415d-bd8a-0d58bcde851e" providerId="AD" clId="Web-{5876FA17-AB6D-B81E-E4C9-5C953065EA90}" dt="2025-02-10T18:42:34.578" v="392" actId="1076"/>
          <ac:cxnSpMkLst>
            <pc:docMk/>
            <pc:sldMk cId="3343016464" sldId="282"/>
            <ac:cxnSpMk id="17" creationId="{78A5D273-532A-A67A-08E2-8522D9BE4E1D}"/>
          </ac:cxnSpMkLst>
        </pc:cxnChg>
      </pc:sldChg>
      <pc:sldChg chg="modSp">
        <pc:chgData name="Joseph Thomas Mathews" userId="S::jtm468@nau.edu::59d028b0-7319-415d-bd8a-0d58bcde851e" providerId="AD" clId="Web-{5876FA17-AB6D-B81E-E4C9-5C953065EA90}" dt="2025-02-10T18:35:51.677" v="338" actId="20577"/>
        <pc:sldMkLst>
          <pc:docMk/>
          <pc:sldMk cId="1315281627" sldId="283"/>
        </pc:sldMkLst>
        <pc:spChg chg="mod">
          <ac:chgData name="Joseph Thomas Mathews" userId="S::jtm468@nau.edu::59d028b0-7319-415d-bd8a-0d58bcde851e" providerId="AD" clId="Web-{5876FA17-AB6D-B81E-E4C9-5C953065EA90}" dt="2025-02-10T18:35:51.677" v="338" actId="20577"/>
          <ac:spMkLst>
            <pc:docMk/>
            <pc:sldMk cId="1315281627" sldId="283"/>
            <ac:spMk id="9" creationId="{5E8DB496-406C-FE87-41DE-F326750AD99F}"/>
          </ac:spMkLst>
        </pc:spChg>
      </pc:sldChg>
      <pc:sldChg chg="modSp">
        <pc:chgData name="Joseph Thomas Mathews" userId="S::jtm468@nau.edu::59d028b0-7319-415d-bd8a-0d58bcde851e" providerId="AD" clId="Web-{5876FA17-AB6D-B81E-E4C9-5C953065EA90}" dt="2025-02-10T18:35:46.348" v="336" actId="20577"/>
        <pc:sldMkLst>
          <pc:docMk/>
          <pc:sldMk cId="1296943644" sldId="284"/>
        </pc:sldMkLst>
        <pc:spChg chg="mod">
          <ac:chgData name="Joseph Thomas Mathews" userId="S::jtm468@nau.edu::59d028b0-7319-415d-bd8a-0d58bcde851e" providerId="AD" clId="Web-{5876FA17-AB6D-B81E-E4C9-5C953065EA90}" dt="2025-02-10T18:35:46.348" v="336" actId="20577"/>
          <ac:spMkLst>
            <pc:docMk/>
            <pc:sldMk cId="1296943644" sldId="284"/>
            <ac:spMk id="9" creationId="{A087FBCA-4FDE-855B-CB04-1A4100BFFA20}"/>
          </ac:spMkLst>
        </pc:spChg>
      </pc:sldChg>
    </pc:docChg>
  </pc:docChgLst>
  <pc:docChgLst>
    <pc:chgData name="Justin Michael Joy" userId="S::jmj567@nau.edu::849ff3f0-df8e-4f76-988b-8897e999ef3f" providerId="AD" clId="Web-{3D716D29-4CCC-4608-A103-23509C1BE1A5}"/>
    <pc:docChg chg="modSld">
      <pc:chgData name="Justin Michael Joy" userId="S::jmj567@nau.edu::849ff3f0-df8e-4f76-988b-8897e999ef3f" providerId="AD" clId="Web-{3D716D29-4CCC-4608-A103-23509C1BE1A5}" dt="2025-02-09T03:37:18.613" v="25" actId="20577"/>
      <pc:docMkLst>
        <pc:docMk/>
      </pc:docMkLst>
      <pc:sldChg chg="modSp">
        <pc:chgData name="Justin Michael Joy" userId="S::jmj567@nau.edu::849ff3f0-df8e-4f76-988b-8897e999ef3f" providerId="AD" clId="Web-{3D716D29-4CCC-4608-A103-23509C1BE1A5}" dt="2025-02-09T03:37:18.613" v="25" actId="20577"/>
        <pc:sldMkLst>
          <pc:docMk/>
          <pc:sldMk cId="605666717" sldId="274"/>
        </pc:sldMkLst>
        <pc:spChg chg="mod">
          <ac:chgData name="Justin Michael Joy" userId="S::jmj567@nau.edu::849ff3f0-df8e-4f76-988b-8897e999ef3f" providerId="AD" clId="Web-{3D716D29-4CCC-4608-A103-23509C1BE1A5}" dt="2025-02-09T03:37:18.613" v="25" actId="20577"/>
          <ac:spMkLst>
            <pc:docMk/>
            <pc:sldMk cId="605666717" sldId="274"/>
            <ac:spMk id="9" creationId="{09A7AB18-69D4-EB31-F60E-2F2A63F2FAE9}"/>
          </ac:spMkLst>
        </pc:spChg>
      </pc:sldChg>
    </pc:docChg>
  </pc:docChgLst>
  <pc:docChgLst>
    <pc:chgData name="Ryan Yoshi Donnellan" userId="S::ryd5@nau.edu::d6753122-e4e3-42bb-8143-45f1365b0bfe" providerId="AD" clId="Web-{72A76DDB-F395-0069-C5D8-3EE658041514}"/>
    <pc:docChg chg="modSld">
      <pc:chgData name="Ryan Yoshi Donnellan" userId="S::ryd5@nau.edu::d6753122-e4e3-42bb-8143-45f1365b0bfe" providerId="AD" clId="Web-{72A76DDB-F395-0069-C5D8-3EE658041514}" dt="2025-02-18T00:55:04.530" v="237"/>
      <pc:docMkLst>
        <pc:docMk/>
      </pc:docMkLst>
      <pc:sldChg chg="modNotes">
        <pc:chgData name="Ryan Yoshi Donnellan" userId="S::ryd5@nau.edu::d6753122-e4e3-42bb-8143-45f1365b0bfe" providerId="AD" clId="Web-{72A76DDB-F395-0069-C5D8-3EE658041514}" dt="2025-02-18T00:55:04.530" v="237"/>
        <pc:sldMkLst>
          <pc:docMk/>
          <pc:sldMk cId="1192679512" sldId="262"/>
        </pc:sldMkLst>
      </pc:sldChg>
      <pc:sldChg chg="modSp">
        <pc:chgData name="Ryan Yoshi Donnellan" userId="S::ryd5@nau.edu::d6753122-e4e3-42bb-8143-45f1365b0bfe" providerId="AD" clId="Web-{72A76DDB-F395-0069-C5D8-3EE658041514}" dt="2025-02-18T00:54:34.608" v="228"/>
        <pc:sldMkLst>
          <pc:docMk/>
          <pc:sldMk cId="3332688553" sldId="265"/>
        </pc:sldMkLst>
        <pc:graphicFrameChg chg="mod modGraphic">
          <ac:chgData name="Ryan Yoshi Donnellan" userId="S::ryd5@nau.edu::d6753122-e4e3-42bb-8143-45f1365b0bfe" providerId="AD" clId="Web-{72A76DDB-F395-0069-C5D8-3EE658041514}" dt="2025-02-18T00:54:34.608" v="228"/>
          <ac:graphicFrameMkLst>
            <pc:docMk/>
            <pc:sldMk cId="3332688553" sldId="265"/>
            <ac:graphicFrameMk id="6" creationId="{EF61AB71-8787-8778-D9F3-60FF1D84B2C7}"/>
          </ac:graphicFrameMkLst>
        </pc:graphicFrameChg>
      </pc:sldChg>
      <pc:sldChg chg="modNotes">
        <pc:chgData name="Ryan Yoshi Donnellan" userId="S::ryd5@nau.edu::d6753122-e4e3-42bb-8143-45f1365b0bfe" providerId="AD" clId="Web-{72A76DDB-F395-0069-C5D8-3EE658041514}" dt="2025-02-18T00:53:29.013" v="200"/>
        <pc:sldMkLst>
          <pc:docMk/>
          <pc:sldMk cId="165918483" sldId="266"/>
        </pc:sldMkLst>
      </pc:sldChg>
      <pc:sldChg chg="modNotes">
        <pc:chgData name="Ryan Yoshi Donnellan" userId="S::ryd5@nau.edu::d6753122-e4e3-42bb-8143-45f1365b0bfe" providerId="AD" clId="Web-{72A76DDB-F395-0069-C5D8-3EE658041514}" dt="2025-02-18T00:42:20.522" v="37"/>
        <pc:sldMkLst>
          <pc:docMk/>
          <pc:sldMk cId="1346049764" sldId="267"/>
        </pc:sldMkLst>
      </pc:sldChg>
      <pc:sldChg chg="modNotes">
        <pc:chgData name="Ryan Yoshi Donnellan" userId="S::ryd5@nau.edu::d6753122-e4e3-42bb-8143-45f1365b0bfe" providerId="AD" clId="Web-{72A76DDB-F395-0069-C5D8-3EE658041514}" dt="2025-02-18T00:44:12.148" v="72"/>
        <pc:sldMkLst>
          <pc:docMk/>
          <pc:sldMk cId="4284688635" sldId="268"/>
        </pc:sldMkLst>
      </pc:sldChg>
      <pc:sldChg chg="modNotes">
        <pc:chgData name="Ryan Yoshi Donnellan" userId="S::ryd5@nau.edu::d6753122-e4e3-42bb-8143-45f1365b0bfe" providerId="AD" clId="Web-{72A76DDB-F395-0069-C5D8-3EE658041514}" dt="2025-02-18T00:51:00.106" v="173"/>
        <pc:sldMkLst>
          <pc:docMk/>
          <pc:sldMk cId="3136588234" sldId="272"/>
        </pc:sldMkLst>
      </pc:sldChg>
      <pc:sldChg chg="modNotes">
        <pc:chgData name="Ryan Yoshi Donnellan" userId="S::ryd5@nau.edu::d6753122-e4e3-42bb-8143-45f1365b0bfe" providerId="AD" clId="Web-{72A76DDB-F395-0069-C5D8-3EE658041514}" dt="2025-02-18T00:44:48.039" v="96"/>
        <pc:sldMkLst>
          <pc:docMk/>
          <pc:sldMk cId="2349389065" sldId="273"/>
        </pc:sldMkLst>
      </pc:sldChg>
      <pc:sldChg chg="modNotes">
        <pc:chgData name="Ryan Yoshi Donnellan" userId="S::ryd5@nau.edu::d6753122-e4e3-42bb-8143-45f1365b0bfe" providerId="AD" clId="Web-{72A76DDB-F395-0069-C5D8-3EE658041514}" dt="2025-02-18T00:54:01.545" v="214"/>
        <pc:sldMkLst>
          <pc:docMk/>
          <pc:sldMk cId="419951228" sldId="280"/>
        </pc:sldMkLst>
      </pc:sldChg>
    </pc:docChg>
  </pc:docChgLst>
  <pc:docChgLst>
    <pc:chgData name="Justin Michael Joy" userId="S::jmj567@nau.edu::849ff3f0-df8e-4f76-988b-8897e999ef3f" providerId="AD" clId="Web-{5601D411-3304-4CA7-85E1-A73726F2027A}"/>
    <pc:docChg chg="modSld">
      <pc:chgData name="Justin Michael Joy" userId="S::jmj567@nau.edu::849ff3f0-df8e-4f76-988b-8897e999ef3f" providerId="AD" clId="Web-{5601D411-3304-4CA7-85E1-A73726F2027A}" dt="2025-02-07T00:22:28.480" v="3" actId="20577"/>
      <pc:docMkLst>
        <pc:docMk/>
      </pc:docMkLst>
      <pc:sldChg chg="modSp">
        <pc:chgData name="Justin Michael Joy" userId="S::jmj567@nau.edu::849ff3f0-df8e-4f76-988b-8897e999ef3f" providerId="AD" clId="Web-{5601D411-3304-4CA7-85E1-A73726F2027A}" dt="2025-02-07T00:22:28.480" v="3" actId="20577"/>
        <pc:sldMkLst>
          <pc:docMk/>
          <pc:sldMk cId="605666717" sldId="274"/>
        </pc:sldMkLst>
        <pc:spChg chg="mod">
          <ac:chgData name="Justin Michael Joy" userId="S::jmj567@nau.edu::849ff3f0-df8e-4f76-988b-8897e999ef3f" providerId="AD" clId="Web-{5601D411-3304-4CA7-85E1-A73726F2027A}" dt="2025-02-07T00:22:28.480" v="3" actId="20577"/>
          <ac:spMkLst>
            <pc:docMk/>
            <pc:sldMk cId="605666717" sldId="274"/>
            <ac:spMk id="13" creationId="{C991815A-29E2-7BA8-ABE2-128A9BAE560A}"/>
          </ac:spMkLst>
        </pc:spChg>
      </pc:sldChg>
    </pc:docChg>
  </pc:docChgLst>
  <pc:docChgLst>
    <pc:chgData name="Justin Michael Joy" userId="S::jmj567@nau.edu::849ff3f0-df8e-4f76-988b-8897e999ef3f" providerId="AD" clId="Web-{269DBCBA-BB2F-49ED-973B-3A3AEB7875CD}"/>
    <pc:docChg chg="modSld sldOrd">
      <pc:chgData name="Justin Michael Joy" userId="S::jmj567@nau.edu::849ff3f0-df8e-4f76-988b-8897e999ef3f" providerId="AD" clId="Web-{269DBCBA-BB2F-49ED-973B-3A3AEB7875CD}" dt="2025-02-10T04:38:51.695" v="645" actId="20577"/>
      <pc:docMkLst>
        <pc:docMk/>
      </pc:docMkLst>
      <pc:sldChg chg="modSp">
        <pc:chgData name="Justin Michael Joy" userId="S::jmj567@nau.edu::849ff3f0-df8e-4f76-988b-8897e999ef3f" providerId="AD" clId="Web-{269DBCBA-BB2F-49ED-973B-3A3AEB7875CD}" dt="2025-02-10T04:28:44.400" v="643" actId="14100"/>
        <pc:sldMkLst>
          <pc:docMk/>
          <pc:sldMk cId="165918483" sldId="266"/>
        </pc:sldMkLst>
        <pc:spChg chg="mod">
          <ac:chgData name="Justin Michael Joy" userId="S::jmj567@nau.edu::849ff3f0-df8e-4f76-988b-8897e999ef3f" providerId="AD" clId="Web-{269DBCBA-BB2F-49ED-973B-3A3AEB7875CD}" dt="2025-02-10T04:28:44.400" v="643" actId="14100"/>
          <ac:spMkLst>
            <pc:docMk/>
            <pc:sldMk cId="165918483" sldId="266"/>
            <ac:spMk id="10" creationId="{4517264A-FB8E-6761-7FE1-14BA4B75A767}"/>
          </ac:spMkLst>
        </pc:spChg>
      </pc:sldChg>
      <pc:sldChg chg="modSp">
        <pc:chgData name="Justin Michael Joy" userId="S::jmj567@nau.edu::849ff3f0-df8e-4f76-988b-8897e999ef3f" providerId="AD" clId="Web-{269DBCBA-BB2F-49ED-973B-3A3AEB7875CD}" dt="2025-02-10T04:38:51.695" v="645" actId="20577"/>
        <pc:sldMkLst>
          <pc:docMk/>
          <pc:sldMk cId="2349389065" sldId="273"/>
        </pc:sldMkLst>
        <pc:spChg chg="mod">
          <ac:chgData name="Justin Michael Joy" userId="S::jmj567@nau.edu::849ff3f0-df8e-4f76-988b-8897e999ef3f" providerId="AD" clId="Web-{269DBCBA-BB2F-49ED-973B-3A3AEB7875CD}" dt="2025-02-10T04:38:51.695" v="645" actId="20577"/>
          <ac:spMkLst>
            <pc:docMk/>
            <pc:sldMk cId="2349389065" sldId="273"/>
            <ac:spMk id="11" creationId="{415A81E7-44EF-5E84-14F9-6220B103BE28}"/>
          </ac:spMkLst>
        </pc:spChg>
      </pc:sldChg>
      <pc:sldChg chg="ord">
        <pc:chgData name="Justin Michael Joy" userId="S::jmj567@nau.edu::849ff3f0-df8e-4f76-988b-8897e999ef3f" providerId="AD" clId="Web-{269DBCBA-BB2F-49ED-973B-3A3AEB7875CD}" dt="2025-02-10T03:35:11.115" v="1"/>
        <pc:sldMkLst>
          <pc:docMk/>
          <pc:sldMk cId="419951228" sldId="280"/>
        </pc:sldMkLst>
      </pc:sldChg>
      <pc:sldChg chg="addSp delSp modSp ord">
        <pc:chgData name="Justin Michael Joy" userId="S::jmj567@nau.edu::849ff3f0-df8e-4f76-988b-8897e999ef3f" providerId="AD" clId="Web-{269DBCBA-BB2F-49ED-973B-3A3AEB7875CD}" dt="2025-02-10T04:26:56.923" v="638" actId="20577"/>
        <pc:sldMkLst>
          <pc:docMk/>
          <pc:sldMk cId="1315281627" sldId="283"/>
        </pc:sldMkLst>
        <pc:spChg chg="mod">
          <ac:chgData name="Justin Michael Joy" userId="S::jmj567@nau.edu::849ff3f0-df8e-4f76-988b-8897e999ef3f" providerId="AD" clId="Web-{269DBCBA-BB2F-49ED-973B-3A3AEB7875CD}" dt="2025-02-10T04:26:56.923" v="638" actId="20577"/>
          <ac:spMkLst>
            <pc:docMk/>
            <pc:sldMk cId="1315281627" sldId="283"/>
            <ac:spMk id="4" creationId="{A7480641-C07C-4943-2D84-55686443A7D0}"/>
          </ac:spMkLst>
        </pc:spChg>
        <pc:spChg chg="add del">
          <ac:chgData name="Justin Michael Joy" userId="S::jmj567@nau.edu::849ff3f0-df8e-4f76-988b-8897e999ef3f" providerId="AD" clId="Web-{269DBCBA-BB2F-49ED-973B-3A3AEB7875CD}" dt="2025-02-10T04:05:14.348" v="375"/>
          <ac:spMkLst>
            <pc:docMk/>
            <pc:sldMk cId="1315281627" sldId="283"/>
            <ac:spMk id="7" creationId="{95B56F5D-75BF-2678-F724-7D1C0AD5E1FE}"/>
          </ac:spMkLst>
        </pc:spChg>
        <pc:spChg chg="mod ord">
          <ac:chgData name="Justin Michael Joy" userId="S::jmj567@nau.edu::849ff3f0-df8e-4f76-988b-8897e999ef3f" providerId="AD" clId="Web-{269DBCBA-BB2F-49ED-973B-3A3AEB7875CD}" dt="2025-02-10T04:06:24.650" v="378"/>
          <ac:spMkLst>
            <pc:docMk/>
            <pc:sldMk cId="1315281627" sldId="283"/>
            <ac:spMk id="8" creationId="{AC50C4AF-60CA-3F69-FDAE-E42FA38A298D}"/>
          </ac:spMkLst>
        </pc:spChg>
        <pc:spChg chg="mod">
          <ac:chgData name="Justin Michael Joy" userId="S::jmj567@nau.edu::849ff3f0-df8e-4f76-988b-8897e999ef3f" providerId="AD" clId="Web-{269DBCBA-BB2F-49ED-973B-3A3AEB7875CD}" dt="2025-02-10T04:06:42.885" v="384" actId="20577"/>
          <ac:spMkLst>
            <pc:docMk/>
            <pc:sldMk cId="1315281627" sldId="283"/>
            <ac:spMk id="9" creationId="{5E8DB496-406C-FE87-41DE-F326750AD99F}"/>
          </ac:spMkLst>
        </pc:spChg>
        <pc:spChg chg="add del">
          <ac:chgData name="Justin Michael Joy" userId="S::jmj567@nau.edu::849ff3f0-df8e-4f76-988b-8897e999ef3f" providerId="AD" clId="Web-{269DBCBA-BB2F-49ED-973B-3A3AEB7875CD}" dt="2025-02-10T04:06:04.070" v="377"/>
          <ac:spMkLst>
            <pc:docMk/>
            <pc:sldMk cId="1315281627" sldId="283"/>
            <ac:spMk id="10" creationId="{AA2C8AFA-0E13-41C6-C242-11D48A8E2B2E}"/>
          </ac:spMkLst>
        </pc:spChg>
        <pc:spChg chg="add mod">
          <ac:chgData name="Justin Michael Joy" userId="S::jmj567@nau.edu::849ff3f0-df8e-4f76-988b-8897e999ef3f" providerId="AD" clId="Web-{269DBCBA-BB2F-49ED-973B-3A3AEB7875CD}" dt="2025-02-10T04:09:43.773" v="474" actId="20577"/>
          <ac:spMkLst>
            <pc:docMk/>
            <pc:sldMk cId="1315281627" sldId="283"/>
            <ac:spMk id="11" creationId="{7E694E46-7B0C-BBE0-6D19-9C70B492D397}"/>
          </ac:spMkLst>
        </pc:spChg>
        <pc:spChg chg="mod">
          <ac:chgData name="Justin Michael Joy" userId="S::jmj567@nau.edu::849ff3f0-df8e-4f76-988b-8897e999ef3f" providerId="AD" clId="Web-{269DBCBA-BB2F-49ED-973B-3A3AEB7875CD}" dt="2025-02-10T04:13:45.430" v="486" actId="20577"/>
          <ac:spMkLst>
            <pc:docMk/>
            <pc:sldMk cId="1315281627" sldId="283"/>
            <ac:spMk id="12" creationId="{0CD64EFE-ADAC-F248-221F-5061ED697458}"/>
          </ac:spMkLst>
        </pc:spChg>
        <pc:spChg chg="mod">
          <ac:chgData name="Justin Michael Joy" userId="S::jmj567@nau.edu::849ff3f0-df8e-4f76-988b-8897e999ef3f" providerId="AD" clId="Web-{269DBCBA-BB2F-49ED-973B-3A3AEB7875CD}" dt="2025-02-10T04:24:01.613" v="632" actId="20577"/>
          <ac:spMkLst>
            <pc:docMk/>
            <pc:sldMk cId="1315281627" sldId="283"/>
            <ac:spMk id="13" creationId="{788AC53D-506E-2EC5-5039-B9D002B3278E}"/>
          </ac:spMkLst>
        </pc:spChg>
        <pc:cxnChg chg="del">
          <ac:chgData name="Justin Michael Joy" userId="S::jmj567@nau.edu::849ff3f0-df8e-4f76-988b-8897e999ef3f" providerId="AD" clId="Web-{269DBCBA-BB2F-49ED-973B-3A3AEB7875CD}" dt="2025-02-10T04:04:39.471" v="373"/>
          <ac:cxnSpMkLst>
            <pc:docMk/>
            <pc:sldMk cId="1315281627" sldId="283"/>
            <ac:cxnSpMk id="25" creationId="{D6FD3FB5-B324-34EF-F7A3-B2187D5B616A}"/>
          </ac:cxnSpMkLst>
        </pc:cxnChg>
      </pc:sldChg>
    </pc:docChg>
  </pc:docChgLst>
  <pc:docChgLst>
    <pc:chgData name="Joseph Thomas Mathews" userId="S::jtm468@nau.edu::59d028b0-7319-415d-bd8a-0d58bcde851e" providerId="AD" clId="Web-{7ACCE12B-9630-3261-8CE6-DD5BF70EF83E}"/>
    <pc:docChg chg="modSld">
      <pc:chgData name="Joseph Thomas Mathews" userId="S::jtm468@nau.edu::59d028b0-7319-415d-bd8a-0d58bcde851e" providerId="AD" clId="Web-{7ACCE12B-9630-3261-8CE6-DD5BF70EF83E}" dt="2025-02-07T00:17:02.207" v="50" actId="20577"/>
      <pc:docMkLst>
        <pc:docMk/>
      </pc:docMkLst>
      <pc:sldChg chg="delSp modSp">
        <pc:chgData name="Joseph Thomas Mathews" userId="S::jtm468@nau.edu::59d028b0-7319-415d-bd8a-0d58bcde851e" providerId="AD" clId="Web-{7ACCE12B-9630-3261-8CE6-DD5BF70EF83E}" dt="2025-02-07T00:17:02.207" v="50" actId="20577"/>
        <pc:sldMkLst>
          <pc:docMk/>
          <pc:sldMk cId="3671536396" sldId="277"/>
        </pc:sldMkLst>
        <pc:spChg chg="mod">
          <ac:chgData name="Joseph Thomas Mathews" userId="S::jtm468@nau.edu::59d028b0-7319-415d-bd8a-0d58bcde851e" providerId="AD" clId="Web-{7ACCE12B-9630-3261-8CE6-DD5BF70EF83E}" dt="2025-02-07T00:10:25.090" v="22" actId="20577"/>
          <ac:spMkLst>
            <pc:docMk/>
            <pc:sldMk cId="3671536396" sldId="277"/>
            <ac:spMk id="4" creationId="{960015F2-57BC-834D-C8B5-0D7467E6C72D}"/>
          </ac:spMkLst>
        </pc:spChg>
        <pc:spChg chg="mod">
          <ac:chgData name="Joseph Thomas Mathews" userId="S::jtm468@nau.edu::59d028b0-7319-415d-bd8a-0d58bcde851e" providerId="AD" clId="Web-{7ACCE12B-9630-3261-8CE6-DD5BF70EF83E}" dt="2025-02-07T00:17:02.207" v="50" actId="20577"/>
          <ac:spMkLst>
            <pc:docMk/>
            <pc:sldMk cId="3671536396" sldId="277"/>
            <ac:spMk id="8" creationId="{6308B606-947E-AB8C-5C6F-C77B7ED157E9}"/>
          </ac:spMkLst>
        </pc:spChg>
        <pc:spChg chg="mod">
          <ac:chgData name="Joseph Thomas Mathews" userId="S::jtm468@nau.edu::59d028b0-7319-415d-bd8a-0d58bcde851e" providerId="AD" clId="Web-{7ACCE12B-9630-3261-8CE6-DD5BF70EF83E}" dt="2025-02-07T00:16:39.877" v="30" actId="20577"/>
          <ac:spMkLst>
            <pc:docMk/>
            <pc:sldMk cId="3671536396" sldId="277"/>
            <ac:spMk id="12" creationId="{8E7C2585-F7C0-34AC-6617-2DF240E75358}"/>
          </ac:spMkLst>
        </pc:spChg>
      </pc:sldChg>
    </pc:docChg>
  </pc:docChgLst>
  <pc:docChgLst>
    <pc:chgData name="Justin Michael Joy" userId="S::jmj567@nau.edu::849ff3f0-df8e-4f76-988b-8897e999ef3f" providerId="AD" clId="Web-{EB244264-DA70-40DF-98DA-2F4B1DC8E238}"/>
    <pc:docChg chg="modSld">
      <pc:chgData name="Justin Michael Joy" userId="S::jmj567@nau.edu::849ff3f0-df8e-4f76-988b-8897e999ef3f" providerId="AD" clId="Web-{EB244264-DA70-40DF-98DA-2F4B1DC8E238}" dt="2025-02-07T00:42:24.507" v="4" actId="20577"/>
      <pc:docMkLst>
        <pc:docMk/>
      </pc:docMkLst>
      <pc:sldChg chg="modSp">
        <pc:chgData name="Justin Michael Joy" userId="S::jmj567@nau.edu::849ff3f0-df8e-4f76-988b-8897e999ef3f" providerId="AD" clId="Web-{EB244264-DA70-40DF-98DA-2F4B1DC8E238}" dt="2025-02-07T00:42:24.507" v="4" actId="20577"/>
        <pc:sldMkLst>
          <pc:docMk/>
          <pc:sldMk cId="605666717" sldId="274"/>
        </pc:sldMkLst>
        <pc:spChg chg="mod">
          <ac:chgData name="Justin Michael Joy" userId="S::jmj567@nau.edu::849ff3f0-df8e-4f76-988b-8897e999ef3f" providerId="AD" clId="Web-{EB244264-DA70-40DF-98DA-2F4B1DC8E238}" dt="2025-02-07T00:42:24.507" v="4" actId="20577"/>
          <ac:spMkLst>
            <pc:docMk/>
            <pc:sldMk cId="605666717" sldId="274"/>
            <ac:spMk id="13" creationId="{C991815A-29E2-7BA8-ABE2-128A9BAE560A}"/>
          </ac:spMkLst>
        </pc:spChg>
      </pc:sldChg>
    </pc:docChg>
  </pc:docChgLst>
  <pc:docChgLst>
    <pc:chgData name="Owen Thomas Kehl" userId="S::otk4@nau.edu::9847bed2-bced-45f2-8855-083692679281" providerId="AD" clId="Web-{31521553-1973-5DC8-2F3C-179E65FAD021}"/>
    <pc:docChg chg="modSld">
      <pc:chgData name="Owen Thomas Kehl" userId="S::otk4@nau.edu::9847bed2-bced-45f2-8855-083692679281" providerId="AD" clId="Web-{31521553-1973-5DC8-2F3C-179E65FAD021}" dt="2025-02-10T17:45:47.840" v="297" actId="20577"/>
      <pc:docMkLst>
        <pc:docMk/>
      </pc:docMkLst>
      <pc:sldChg chg="addSp modSp">
        <pc:chgData name="Owen Thomas Kehl" userId="S::otk4@nau.edu::9847bed2-bced-45f2-8855-083692679281" providerId="AD" clId="Web-{31521553-1973-5DC8-2F3C-179E65FAD021}" dt="2025-02-10T17:45:47.840" v="297" actId="20577"/>
        <pc:sldMkLst>
          <pc:docMk/>
          <pc:sldMk cId="1296943644" sldId="284"/>
        </pc:sldMkLst>
        <pc:spChg chg="add mod">
          <ac:chgData name="Owen Thomas Kehl" userId="S::otk4@nau.edu::9847bed2-bced-45f2-8855-083692679281" providerId="AD" clId="Web-{31521553-1973-5DC8-2F3C-179E65FAD021}" dt="2025-02-10T17:45:47.840" v="297" actId="20577"/>
          <ac:spMkLst>
            <pc:docMk/>
            <pc:sldMk cId="1296943644" sldId="284"/>
            <ac:spMk id="7" creationId="{06EC331A-1244-98A4-6B5F-E18DD3ED0A48}"/>
          </ac:spMkLst>
        </pc:spChg>
        <pc:spChg chg="mod">
          <ac:chgData name="Owen Thomas Kehl" userId="S::otk4@nau.edu::9847bed2-bced-45f2-8855-083692679281" providerId="AD" clId="Web-{31521553-1973-5DC8-2F3C-179E65FAD021}" dt="2025-02-10T17:42:53.115" v="248" actId="20577"/>
          <ac:spMkLst>
            <pc:docMk/>
            <pc:sldMk cId="1296943644" sldId="284"/>
            <ac:spMk id="8" creationId="{12F3756E-F39B-7C08-933F-3A3EE59B4CEF}"/>
          </ac:spMkLst>
        </pc:spChg>
      </pc:sldChg>
    </pc:docChg>
  </pc:docChgLst>
  <pc:docChgLst>
    <pc:chgData name="Ryan Yoshi Donnellan" userId="S::ryd5@nau.edu::d6753122-e4e3-42bb-8143-45f1365b0bfe" providerId="AD" clId="Web-{9FD5C5B0-4C57-7C91-7034-A141A34CB2CF}"/>
    <pc:docChg chg="addSld delSld modSld">
      <pc:chgData name="Ryan Yoshi Donnellan" userId="S::ryd5@nau.edu::d6753122-e4e3-42bb-8143-45f1365b0bfe" providerId="AD" clId="Web-{9FD5C5B0-4C57-7C91-7034-A141A34CB2CF}" dt="2025-02-04T01:33:04.943" v="133" actId="20577"/>
      <pc:docMkLst>
        <pc:docMk/>
      </pc:docMkLst>
      <pc:sldChg chg="modSp">
        <pc:chgData name="Ryan Yoshi Donnellan" userId="S::ryd5@nau.edu::d6753122-e4e3-42bb-8143-45f1365b0bfe" providerId="AD" clId="Web-{9FD5C5B0-4C57-7C91-7034-A141A34CB2CF}" dt="2025-02-04T00:54:52.965" v="46" actId="14100"/>
        <pc:sldMkLst>
          <pc:docMk/>
          <pc:sldMk cId="486473580" sldId="257"/>
        </pc:sldMkLst>
        <pc:spChg chg="mod">
          <ac:chgData name="Ryan Yoshi Donnellan" userId="S::ryd5@nau.edu::d6753122-e4e3-42bb-8143-45f1365b0bfe" providerId="AD" clId="Web-{9FD5C5B0-4C57-7C91-7034-A141A34CB2CF}" dt="2025-02-04T00:54:37.480" v="43" actId="20577"/>
          <ac:spMkLst>
            <pc:docMk/>
            <pc:sldMk cId="486473580" sldId="257"/>
            <ac:spMk id="4" creationId="{CDD9588D-CB85-7F29-62CA-5DCD631A187C}"/>
          </ac:spMkLst>
        </pc:spChg>
      </pc:sldChg>
      <pc:sldChg chg="modSp">
        <pc:chgData name="Ryan Yoshi Donnellan" userId="S::ryd5@nau.edu::d6753122-e4e3-42bb-8143-45f1365b0bfe" providerId="AD" clId="Web-{9FD5C5B0-4C57-7C91-7034-A141A34CB2CF}" dt="2025-02-04T01:24:41.099" v="81" actId="20577"/>
        <pc:sldMkLst>
          <pc:docMk/>
          <pc:sldMk cId="1514395425" sldId="258"/>
        </pc:sldMkLst>
        <pc:spChg chg="mod">
          <ac:chgData name="Ryan Yoshi Donnellan" userId="S::ryd5@nau.edu::d6753122-e4e3-42bb-8143-45f1365b0bfe" providerId="AD" clId="Web-{9FD5C5B0-4C57-7C91-7034-A141A34CB2CF}" dt="2025-02-04T01:24:41.099" v="81" actId="20577"/>
          <ac:spMkLst>
            <pc:docMk/>
            <pc:sldMk cId="1514395425" sldId="258"/>
            <ac:spMk id="14" creationId="{F629C7A2-9123-4E37-6C06-5FA47777F407}"/>
          </ac:spMkLst>
        </pc:spChg>
      </pc:sldChg>
      <pc:sldChg chg="modSp">
        <pc:chgData name="Ryan Yoshi Donnellan" userId="S::ryd5@nau.edu::d6753122-e4e3-42bb-8143-45f1365b0bfe" providerId="AD" clId="Web-{9FD5C5B0-4C57-7C91-7034-A141A34CB2CF}" dt="2025-02-04T01:02:20.620" v="71" actId="20577"/>
        <pc:sldMkLst>
          <pc:docMk/>
          <pc:sldMk cId="3803442049" sldId="259"/>
        </pc:sldMkLst>
        <pc:spChg chg="mod">
          <ac:chgData name="Ryan Yoshi Donnellan" userId="S::ryd5@nau.edu::d6753122-e4e3-42bb-8143-45f1365b0bfe" providerId="AD" clId="Web-{9FD5C5B0-4C57-7C91-7034-A141A34CB2CF}" dt="2025-02-04T01:01:48.103" v="51" actId="20577"/>
          <ac:spMkLst>
            <pc:docMk/>
            <pc:sldMk cId="3803442049" sldId="259"/>
            <ac:spMk id="3" creationId="{5FEBD7BC-5776-C050-2E01-38433909EC08}"/>
          </ac:spMkLst>
        </pc:spChg>
        <pc:spChg chg="mod">
          <ac:chgData name="Ryan Yoshi Donnellan" userId="S::ryd5@nau.edu::d6753122-e4e3-42bb-8143-45f1365b0bfe" providerId="AD" clId="Web-{9FD5C5B0-4C57-7C91-7034-A141A34CB2CF}" dt="2025-02-04T01:02:12.119" v="65" actId="20577"/>
          <ac:spMkLst>
            <pc:docMk/>
            <pc:sldMk cId="3803442049" sldId="259"/>
            <ac:spMk id="6" creationId="{1353FCC6-8B11-F74E-6EF0-A7D9F10ED015}"/>
          </ac:spMkLst>
        </pc:spChg>
        <pc:spChg chg="mod">
          <ac:chgData name="Ryan Yoshi Donnellan" userId="S::ryd5@nau.edu::d6753122-e4e3-42bb-8143-45f1365b0bfe" providerId="AD" clId="Web-{9FD5C5B0-4C57-7C91-7034-A141A34CB2CF}" dt="2025-02-04T01:02:20.620" v="71" actId="20577"/>
          <ac:spMkLst>
            <pc:docMk/>
            <pc:sldMk cId="3803442049" sldId="259"/>
            <ac:spMk id="9" creationId="{D7664ABC-2503-4BD2-D629-455B77CEB75E}"/>
          </ac:spMkLst>
        </pc:spChg>
        <pc:spChg chg="mod">
          <ac:chgData name="Ryan Yoshi Donnellan" userId="S::ryd5@nau.edu::d6753122-e4e3-42bb-8143-45f1365b0bfe" providerId="AD" clId="Web-{9FD5C5B0-4C57-7C91-7034-A141A34CB2CF}" dt="2025-02-04T01:01:54.338" v="60" actId="20577"/>
          <ac:spMkLst>
            <pc:docMk/>
            <pc:sldMk cId="3803442049" sldId="259"/>
            <ac:spMk id="22" creationId="{8EDE7991-E803-D15F-3B75-596D4E88118F}"/>
          </ac:spMkLst>
        </pc:spChg>
      </pc:sldChg>
      <pc:sldChg chg="del">
        <pc:chgData name="Ryan Yoshi Donnellan" userId="S::ryd5@nau.edu::d6753122-e4e3-42bb-8143-45f1365b0bfe" providerId="AD" clId="Web-{9FD5C5B0-4C57-7C91-7034-A141A34CB2CF}" dt="2025-02-04T01:26:25.493" v="91"/>
        <pc:sldMkLst>
          <pc:docMk/>
          <pc:sldMk cId="1070346799" sldId="260"/>
        </pc:sldMkLst>
      </pc:sldChg>
      <pc:sldChg chg="modSp">
        <pc:chgData name="Ryan Yoshi Donnellan" userId="S::ryd5@nau.edu::d6753122-e4e3-42bb-8143-45f1365b0bfe" providerId="AD" clId="Web-{9FD5C5B0-4C57-7C91-7034-A141A34CB2CF}" dt="2025-02-04T01:32:02.347" v="114" actId="20577"/>
        <pc:sldMkLst>
          <pc:docMk/>
          <pc:sldMk cId="98175723" sldId="261"/>
        </pc:sldMkLst>
      </pc:sldChg>
      <pc:sldChg chg="modSp">
        <pc:chgData name="Ryan Yoshi Donnellan" userId="S::ryd5@nau.edu::d6753122-e4e3-42bb-8143-45f1365b0bfe" providerId="AD" clId="Web-{9FD5C5B0-4C57-7C91-7034-A141A34CB2CF}" dt="2025-02-04T01:33:04.943" v="133" actId="20577"/>
        <pc:sldMkLst>
          <pc:docMk/>
          <pc:sldMk cId="3332688553" sldId="265"/>
        </pc:sldMkLst>
        <pc:spChg chg="mod">
          <ac:chgData name="Ryan Yoshi Donnellan" userId="S::ryd5@nau.edu::d6753122-e4e3-42bb-8143-45f1365b0bfe" providerId="AD" clId="Web-{9FD5C5B0-4C57-7C91-7034-A141A34CB2CF}" dt="2025-02-04T01:33:04.943" v="133" actId="20577"/>
          <ac:spMkLst>
            <pc:docMk/>
            <pc:sldMk cId="3332688553" sldId="265"/>
            <ac:spMk id="9" creationId="{40C077D0-A9B8-E408-1BDA-0ECBC071DDEB}"/>
          </ac:spMkLst>
        </pc:spChg>
      </pc:sldChg>
      <pc:sldChg chg="modSp add replId">
        <pc:chgData name="Ryan Yoshi Donnellan" userId="S::ryd5@nau.edu::d6753122-e4e3-42bb-8143-45f1365b0bfe" providerId="AD" clId="Web-{9FD5C5B0-4C57-7C91-7034-A141A34CB2CF}" dt="2025-02-04T01:24:52.490" v="83" actId="20577"/>
        <pc:sldMkLst>
          <pc:docMk/>
          <pc:sldMk cId="1346049764" sldId="267"/>
        </pc:sldMkLst>
        <pc:spChg chg="mod">
          <ac:chgData name="Ryan Yoshi Donnellan" userId="S::ryd5@nau.edu::d6753122-e4e3-42bb-8143-45f1365b0bfe" providerId="AD" clId="Web-{9FD5C5B0-4C57-7C91-7034-A141A34CB2CF}" dt="2025-02-04T01:24:52.490" v="83" actId="20577"/>
          <ac:spMkLst>
            <pc:docMk/>
            <pc:sldMk cId="1346049764" sldId="267"/>
            <ac:spMk id="14" creationId="{D7ABB7FF-6183-7AFD-B38C-CF33161B6997}"/>
          </ac:spMkLst>
        </pc:spChg>
      </pc:sldChg>
      <pc:sldChg chg="modSp add replId">
        <pc:chgData name="Ryan Yoshi Donnellan" userId="S::ryd5@nau.edu::d6753122-e4e3-42bb-8143-45f1365b0bfe" providerId="AD" clId="Web-{9FD5C5B0-4C57-7C91-7034-A141A34CB2CF}" dt="2025-02-04T01:25:01.287" v="86" actId="20577"/>
        <pc:sldMkLst>
          <pc:docMk/>
          <pc:sldMk cId="4284688635" sldId="268"/>
        </pc:sldMkLst>
        <pc:spChg chg="mod">
          <ac:chgData name="Ryan Yoshi Donnellan" userId="S::ryd5@nau.edu::d6753122-e4e3-42bb-8143-45f1365b0bfe" providerId="AD" clId="Web-{9FD5C5B0-4C57-7C91-7034-A141A34CB2CF}" dt="2025-02-04T01:25:01.287" v="86" actId="20577"/>
          <ac:spMkLst>
            <pc:docMk/>
            <pc:sldMk cId="4284688635" sldId="268"/>
            <ac:spMk id="14" creationId="{E6937F3D-226B-0091-8075-8F56814D6381}"/>
          </ac:spMkLst>
        </pc:spChg>
      </pc:sldChg>
      <pc:sldChg chg="add del replId">
        <pc:chgData name="Ryan Yoshi Donnellan" userId="S::ryd5@nau.edu::d6753122-e4e3-42bb-8143-45f1365b0bfe" providerId="AD" clId="Web-{9FD5C5B0-4C57-7C91-7034-A141A34CB2CF}" dt="2025-02-04T01:26:26.305" v="92"/>
        <pc:sldMkLst>
          <pc:docMk/>
          <pc:sldMk cId="134923404" sldId="269"/>
        </pc:sldMkLst>
      </pc:sldChg>
      <pc:sldChg chg="add del replId">
        <pc:chgData name="Ryan Yoshi Donnellan" userId="S::ryd5@nau.edu::d6753122-e4e3-42bb-8143-45f1365b0bfe" providerId="AD" clId="Web-{9FD5C5B0-4C57-7C91-7034-A141A34CB2CF}" dt="2025-02-04T01:26:26.946" v="93"/>
        <pc:sldMkLst>
          <pc:docMk/>
          <pc:sldMk cId="2351644893" sldId="270"/>
        </pc:sldMkLst>
      </pc:sldChg>
      <pc:sldChg chg="add del replId">
        <pc:chgData name="Ryan Yoshi Donnellan" userId="S::ryd5@nau.edu::d6753122-e4e3-42bb-8143-45f1365b0bfe" providerId="AD" clId="Web-{9FD5C5B0-4C57-7C91-7034-A141A34CB2CF}" dt="2025-02-04T01:26:27.508" v="94"/>
        <pc:sldMkLst>
          <pc:docMk/>
          <pc:sldMk cId="1848133903" sldId="271"/>
        </pc:sldMkLst>
      </pc:sldChg>
      <pc:sldChg chg="modSp add replId">
        <pc:chgData name="Ryan Yoshi Donnellan" userId="S::ryd5@nau.edu::d6753122-e4e3-42bb-8143-45f1365b0bfe" providerId="AD" clId="Web-{9FD5C5B0-4C57-7C91-7034-A141A34CB2CF}" dt="2025-02-04T01:31:33.080" v="112" actId="20577"/>
        <pc:sldMkLst>
          <pc:docMk/>
          <pc:sldMk cId="3136588234" sldId="272"/>
        </pc:sldMkLst>
        <pc:spChg chg="mod">
          <ac:chgData name="Ryan Yoshi Donnellan" userId="S::ryd5@nau.edu::d6753122-e4e3-42bb-8143-45f1365b0bfe" providerId="AD" clId="Web-{9FD5C5B0-4C57-7C91-7034-A141A34CB2CF}" dt="2025-02-04T01:31:33.080" v="112" actId="20577"/>
          <ac:spMkLst>
            <pc:docMk/>
            <pc:sldMk cId="3136588234" sldId="272"/>
            <ac:spMk id="9" creationId="{A0049995-E6FC-2313-DDB4-E2A65FC20F38}"/>
          </ac:spMkLst>
        </pc:spChg>
      </pc:sldChg>
      <pc:sldChg chg="modSp add replId">
        <pc:chgData name="Ryan Yoshi Donnellan" userId="S::ryd5@nau.edu::d6753122-e4e3-42bb-8143-45f1365b0bfe" providerId="AD" clId="Web-{9FD5C5B0-4C57-7C91-7034-A141A34CB2CF}" dt="2025-02-04T01:27:13.338" v="104" actId="20577"/>
        <pc:sldMkLst>
          <pc:docMk/>
          <pc:sldMk cId="2349389065" sldId="273"/>
        </pc:sldMkLst>
        <pc:spChg chg="mod">
          <ac:chgData name="Ryan Yoshi Donnellan" userId="S::ryd5@nau.edu::d6753122-e4e3-42bb-8143-45f1365b0bfe" providerId="AD" clId="Web-{9FD5C5B0-4C57-7C91-7034-A141A34CB2CF}" dt="2025-02-04T01:27:13.338" v="104" actId="20577"/>
          <ac:spMkLst>
            <pc:docMk/>
            <pc:sldMk cId="2349389065" sldId="273"/>
            <ac:spMk id="14" creationId="{C1422BAE-6A56-3F1D-3D96-F69931AAA037}"/>
          </ac:spMkLst>
        </pc:spChg>
      </pc:sldChg>
      <pc:sldChg chg="add replId">
        <pc:chgData name="Ryan Yoshi Donnellan" userId="S::ryd5@nau.edu::d6753122-e4e3-42bb-8143-45f1365b0bfe" providerId="AD" clId="Web-{9FD5C5B0-4C57-7C91-7034-A141A34CB2CF}" dt="2025-02-04T01:27:16.541" v="105"/>
        <pc:sldMkLst>
          <pc:docMk/>
          <pc:sldMk cId="605666717" sldId="274"/>
        </pc:sldMkLst>
      </pc:sldChg>
      <pc:sldChg chg="add replId">
        <pc:chgData name="Ryan Yoshi Donnellan" userId="S::ryd5@nau.edu::d6753122-e4e3-42bb-8143-45f1365b0bfe" providerId="AD" clId="Web-{9FD5C5B0-4C57-7C91-7034-A141A34CB2CF}" dt="2025-02-04T01:27:18.901" v="106"/>
        <pc:sldMkLst>
          <pc:docMk/>
          <pc:sldMk cId="598055431" sldId="275"/>
        </pc:sldMkLst>
      </pc:sldChg>
      <pc:sldChg chg="add replId">
        <pc:chgData name="Ryan Yoshi Donnellan" userId="S::ryd5@nau.edu::d6753122-e4e3-42bb-8143-45f1365b0bfe" providerId="AD" clId="Web-{9FD5C5B0-4C57-7C91-7034-A141A34CB2CF}" dt="2025-02-04T01:27:21.979" v="107"/>
        <pc:sldMkLst>
          <pc:docMk/>
          <pc:sldMk cId="2103113127" sldId="276"/>
        </pc:sldMkLst>
      </pc:sldChg>
      <pc:sldChg chg="modSp add replId">
        <pc:chgData name="Ryan Yoshi Donnellan" userId="S::ryd5@nau.edu::d6753122-e4e3-42bb-8143-45f1365b0bfe" providerId="AD" clId="Web-{9FD5C5B0-4C57-7C91-7034-A141A34CB2CF}" dt="2025-02-04T01:29:32.592" v="110" actId="1076"/>
        <pc:sldMkLst>
          <pc:docMk/>
          <pc:sldMk cId="3671536396" sldId="277"/>
        </pc:sldMkLst>
        <pc:picChg chg="mod">
          <ac:chgData name="Ryan Yoshi Donnellan" userId="S::ryd5@nau.edu::d6753122-e4e3-42bb-8143-45f1365b0bfe" providerId="AD" clId="Web-{9FD5C5B0-4C57-7C91-7034-A141A34CB2CF}" dt="2025-02-04T01:29:32.592" v="110" actId="1076"/>
          <ac:picMkLst>
            <pc:docMk/>
            <pc:sldMk cId="3671536396" sldId="277"/>
            <ac:picMk id="5" creationId="{71AEA39C-782A-F543-9172-632FEA04BBB8}"/>
          </ac:picMkLst>
        </pc:picChg>
      </pc:sldChg>
    </pc:docChg>
  </pc:docChgLst>
  <pc:docChgLst>
    <pc:chgData name="Owen Thomas Kehl" userId="S::otk4@nau.edu::9847bed2-bced-45f2-8855-083692679281" providerId="AD" clId="Web-{92D15CF5-CA0D-32D6-BD0A-6EB1DE09082B}"/>
    <pc:docChg chg="modSld">
      <pc:chgData name="Owen Thomas Kehl" userId="S::otk4@nau.edu::9847bed2-bced-45f2-8855-083692679281" providerId="AD" clId="Web-{92D15CF5-CA0D-32D6-BD0A-6EB1DE09082B}" dt="2025-02-10T18:11:39.293" v="182" actId="20577"/>
      <pc:docMkLst>
        <pc:docMk/>
      </pc:docMkLst>
      <pc:sldChg chg="addSp modSp">
        <pc:chgData name="Owen Thomas Kehl" userId="S::otk4@nau.edu::9847bed2-bced-45f2-8855-083692679281" providerId="AD" clId="Web-{92D15CF5-CA0D-32D6-BD0A-6EB1DE09082B}" dt="2025-02-10T18:11:39.293" v="182" actId="20577"/>
        <pc:sldMkLst>
          <pc:docMk/>
          <pc:sldMk cId="1296943644" sldId="284"/>
        </pc:sldMkLst>
        <pc:spChg chg="mod">
          <ac:chgData name="Owen Thomas Kehl" userId="S::otk4@nau.edu::9847bed2-bced-45f2-8855-083692679281" providerId="AD" clId="Web-{92D15CF5-CA0D-32D6-BD0A-6EB1DE09082B}" dt="2025-02-10T18:10:16.196" v="135" actId="20577"/>
          <ac:spMkLst>
            <pc:docMk/>
            <pc:sldMk cId="1296943644" sldId="284"/>
            <ac:spMk id="7" creationId="{06EC331A-1244-98A4-6B5F-E18DD3ED0A48}"/>
          </ac:spMkLst>
        </pc:spChg>
        <pc:spChg chg="mod">
          <ac:chgData name="Owen Thomas Kehl" userId="S::otk4@nau.edu::9847bed2-bced-45f2-8855-083692679281" providerId="AD" clId="Web-{92D15CF5-CA0D-32D6-BD0A-6EB1DE09082B}" dt="2025-02-10T17:47:36.593" v="24" actId="20577"/>
          <ac:spMkLst>
            <pc:docMk/>
            <pc:sldMk cId="1296943644" sldId="284"/>
            <ac:spMk id="8" creationId="{12F3756E-F39B-7C08-933F-3A3EE59B4CEF}"/>
          </ac:spMkLst>
        </pc:spChg>
        <pc:spChg chg="add mod">
          <ac:chgData name="Owen Thomas Kehl" userId="S::otk4@nau.edu::9847bed2-bced-45f2-8855-083692679281" providerId="AD" clId="Web-{92D15CF5-CA0D-32D6-BD0A-6EB1DE09082B}" dt="2025-02-10T18:11:39.293" v="182" actId="20577"/>
          <ac:spMkLst>
            <pc:docMk/>
            <pc:sldMk cId="1296943644" sldId="284"/>
            <ac:spMk id="10" creationId="{0C8C5A69-4A9F-85E0-534C-8920FCD15EEA}"/>
          </ac:spMkLst>
        </pc:spChg>
      </pc:sldChg>
    </pc:docChg>
  </pc:docChgLst>
  <pc:docChgLst>
    <pc:chgData name="Ryan Yoshi Donnellan" userId="S::ryd5@nau.edu::d6753122-e4e3-42bb-8143-45f1365b0bfe" providerId="AD" clId="Web-{29FE8F88-AB06-5342-9AAF-F69786D632CF}"/>
    <pc:docChg chg="addSld modSld sldOrd">
      <pc:chgData name="Ryan Yoshi Donnellan" userId="S::ryd5@nau.edu::d6753122-e4e3-42bb-8143-45f1365b0bfe" providerId="AD" clId="Web-{29FE8F88-AB06-5342-9AAF-F69786D632CF}" dt="2025-02-09T03:42:18.782" v="581" actId="20577"/>
      <pc:docMkLst>
        <pc:docMk/>
      </pc:docMkLst>
      <pc:sldChg chg="addSp delSp modSp">
        <pc:chgData name="Ryan Yoshi Donnellan" userId="S::ryd5@nau.edu::d6753122-e4e3-42bb-8143-45f1365b0bfe" providerId="AD" clId="Web-{29FE8F88-AB06-5342-9AAF-F69786D632CF}" dt="2025-02-09T03:42:18.782" v="581" actId="20577"/>
        <pc:sldMkLst>
          <pc:docMk/>
          <pc:sldMk cId="3803442049" sldId="259"/>
        </pc:sldMkLst>
        <pc:spChg chg="mod">
          <ac:chgData name="Ryan Yoshi Donnellan" userId="S::ryd5@nau.edu::d6753122-e4e3-42bb-8143-45f1365b0bfe" providerId="AD" clId="Web-{29FE8F88-AB06-5342-9AAF-F69786D632CF}" dt="2025-02-09T02:50:42.147" v="246" actId="20577"/>
          <ac:spMkLst>
            <pc:docMk/>
            <pc:sldMk cId="3803442049" sldId="259"/>
            <ac:spMk id="6" creationId="{1353FCC6-8B11-F74E-6EF0-A7D9F10ED015}"/>
          </ac:spMkLst>
        </pc:spChg>
        <pc:spChg chg="del">
          <ac:chgData name="Ryan Yoshi Donnellan" userId="S::ryd5@nau.edu::d6753122-e4e3-42bb-8143-45f1365b0bfe" providerId="AD" clId="Web-{29FE8F88-AB06-5342-9AAF-F69786D632CF}" dt="2025-02-09T02:48:07.018" v="228"/>
          <ac:spMkLst>
            <pc:docMk/>
            <pc:sldMk cId="3803442049" sldId="259"/>
            <ac:spMk id="7" creationId="{16B2562B-D4B4-11B9-0F1C-F0B25105149C}"/>
          </ac:spMkLst>
        </pc:spChg>
        <pc:spChg chg="mod">
          <ac:chgData name="Ryan Yoshi Donnellan" userId="S::ryd5@nau.edu::d6753122-e4e3-42bb-8143-45f1365b0bfe" providerId="AD" clId="Web-{29FE8F88-AB06-5342-9AAF-F69786D632CF}" dt="2025-02-09T03:06:52.111" v="263" actId="20577"/>
          <ac:spMkLst>
            <pc:docMk/>
            <pc:sldMk cId="3803442049" sldId="259"/>
            <ac:spMk id="9" creationId="{D7664ABC-2503-4BD2-D629-455B77CEB75E}"/>
          </ac:spMkLst>
        </pc:spChg>
        <pc:spChg chg="del">
          <ac:chgData name="Ryan Yoshi Donnellan" userId="S::ryd5@nau.edu::d6753122-e4e3-42bb-8143-45f1365b0bfe" providerId="AD" clId="Web-{29FE8F88-AB06-5342-9AAF-F69786D632CF}" dt="2025-02-09T02:48:08.456" v="229"/>
          <ac:spMkLst>
            <pc:docMk/>
            <pc:sldMk cId="3803442049" sldId="259"/>
            <ac:spMk id="10" creationId="{AD5E1846-5C77-3CAF-E648-E688200FD402}"/>
          </ac:spMkLst>
        </pc:spChg>
        <pc:spChg chg="mod">
          <ac:chgData name="Ryan Yoshi Donnellan" userId="S::ryd5@nau.edu::d6753122-e4e3-42bb-8143-45f1365b0bfe" providerId="AD" clId="Web-{29FE8F88-AB06-5342-9AAF-F69786D632CF}" dt="2025-02-09T03:42:18.782" v="581" actId="20577"/>
          <ac:spMkLst>
            <pc:docMk/>
            <pc:sldMk cId="3803442049" sldId="259"/>
            <ac:spMk id="17" creationId="{387D26C0-F4FB-FAD3-0B75-C5063F09A2B0}"/>
          </ac:spMkLst>
        </pc:spChg>
        <pc:spChg chg="mod">
          <ac:chgData name="Ryan Yoshi Donnellan" userId="S::ryd5@nau.edu::d6753122-e4e3-42bb-8143-45f1365b0bfe" providerId="AD" clId="Web-{29FE8F88-AB06-5342-9AAF-F69786D632CF}" dt="2025-02-09T02:51:23.992" v="249" actId="20577"/>
          <ac:spMkLst>
            <pc:docMk/>
            <pc:sldMk cId="3803442049" sldId="259"/>
            <ac:spMk id="22" creationId="{8EDE7991-E803-D15F-3B75-596D4E88118F}"/>
          </ac:spMkLst>
        </pc:spChg>
        <pc:spChg chg="del mod">
          <ac:chgData name="Ryan Yoshi Donnellan" userId="S::ryd5@nau.edu::d6753122-e4e3-42bb-8143-45f1365b0bfe" providerId="AD" clId="Web-{29FE8F88-AB06-5342-9AAF-F69786D632CF}" dt="2025-02-09T02:48:04.112" v="227"/>
          <ac:spMkLst>
            <pc:docMk/>
            <pc:sldMk cId="3803442049" sldId="259"/>
            <ac:spMk id="27" creationId="{86270B7E-3B53-E14D-B267-41174629C70A}"/>
          </ac:spMkLst>
        </pc:spChg>
        <pc:picChg chg="add mod">
          <ac:chgData name="Ryan Yoshi Donnellan" userId="S::ryd5@nau.edu::d6753122-e4e3-42bb-8143-45f1365b0bfe" providerId="AD" clId="Web-{29FE8F88-AB06-5342-9AAF-F69786D632CF}" dt="2025-02-09T02:48:10.518" v="230" actId="1076"/>
          <ac:picMkLst>
            <pc:docMk/>
            <pc:sldMk cId="3803442049" sldId="259"/>
            <ac:picMk id="13" creationId="{41C70BCA-ADA2-4105-AFF4-79067DC9313A}"/>
          </ac:picMkLst>
        </pc:picChg>
        <pc:picChg chg="add mod">
          <ac:chgData name="Ryan Yoshi Donnellan" userId="S::ryd5@nau.edu::d6753122-e4e3-42bb-8143-45f1365b0bfe" providerId="AD" clId="Web-{29FE8F88-AB06-5342-9AAF-F69786D632CF}" dt="2025-02-09T03:33:27.155" v="550" actId="14100"/>
          <ac:picMkLst>
            <pc:docMk/>
            <pc:sldMk cId="3803442049" sldId="259"/>
            <ac:picMk id="14" creationId="{47A0EF12-D0C6-CF22-C393-A34E4553D5EB}"/>
          </ac:picMkLst>
        </pc:picChg>
        <pc:picChg chg="add mod">
          <ac:chgData name="Ryan Yoshi Donnellan" userId="S::ryd5@nau.edu::d6753122-e4e3-42bb-8143-45f1365b0bfe" providerId="AD" clId="Web-{29FE8F88-AB06-5342-9AAF-F69786D632CF}" dt="2025-02-09T03:06:27.876" v="254" actId="1076"/>
          <ac:picMkLst>
            <pc:docMk/>
            <pc:sldMk cId="3803442049" sldId="259"/>
            <ac:picMk id="15" creationId="{45E7057D-1283-F655-A509-E018DFE26512}"/>
          </ac:picMkLst>
        </pc:picChg>
      </pc:sldChg>
      <pc:sldChg chg="delSp modSp">
        <pc:chgData name="Ryan Yoshi Donnellan" userId="S::ryd5@nau.edu::d6753122-e4e3-42bb-8143-45f1365b0bfe" providerId="AD" clId="Web-{29FE8F88-AB06-5342-9AAF-F69786D632CF}" dt="2025-02-09T03:39:37.728" v="575" actId="20577"/>
        <pc:sldMkLst>
          <pc:docMk/>
          <pc:sldMk cId="1192679512" sldId="262"/>
        </pc:sldMkLst>
        <pc:spChg chg="del">
          <ac:chgData name="Ryan Yoshi Donnellan" userId="S::ryd5@nau.edu::d6753122-e4e3-42bb-8143-45f1365b0bfe" providerId="AD" clId="Web-{29FE8F88-AB06-5342-9AAF-F69786D632CF}" dt="2025-02-09T03:39:18.181" v="565"/>
          <ac:spMkLst>
            <pc:docMk/>
            <pc:sldMk cId="1192679512" sldId="262"/>
            <ac:spMk id="2" creationId="{0E59699C-D4EE-E6F4-BCD6-1FD37548D1B8}"/>
          </ac:spMkLst>
        </pc:spChg>
        <pc:spChg chg="mod">
          <ac:chgData name="Ryan Yoshi Donnellan" userId="S::ryd5@nau.edu::d6753122-e4e3-42bb-8143-45f1365b0bfe" providerId="AD" clId="Web-{29FE8F88-AB06-5342-9AAF-F69786D632CF}" dt="2025-02-09T03:39:37.728" v="575" actId="20577"/>
          <ac:spMkLst>
            <pc:docMk/>
            <pc:sldMk cId="1192679512" sldId="262"/>
            <ac:spMk id="11" creationId="{AAB78784-A436-DA30-46D3-706673EF3F26}"/>
          </ac:spMkLst>
        </pc:spChg>
      </pc:sldChg>
      <pc:sldChg chg="modSp">
        <pc:chgData name="Ryan Yoshi Donnellan" userId="S::ryd5@nau.edu::d6753122-e4e3-42bb-8143-45f1365b0bfe" providerId="AD" clId="Web-{29FE8F88-AB06-5342-9AAF-F69786D632CF}" dt="2025-02-09T02:45:30.092" v="222" actId="20577"/>
        <pc:sldMkLst>
          <pc:docMk/>
          <pc:sldMk cId="4284688635" sldId="268"/>
        </pc:sldMkLst>
        <pc:spChg chg="mod">
          <ac:chgData name="Ryan Yoshi Donnellan" userId="S::ryd5@nau.edu::d6753122-e4e3-42bb-8143-45f1365b0bfe" providerId="AD" clId="Web-{29FE8F88-AB06-5342-9AAF-F69786D632CF}" dt="2025-02-09T02:45:30.092" v="222" actId="20577"/>
          <ac:spMkLst>
            <pc:docMk/>
            <pc:sldMk cId="4284688635" sldId="268"/>
            <ac:spMk id="11" creationId="{1BD3DD9E-7916-51C6-06E4-EE029BA68130}"/>
          </ac:spMkLst>
        </pc:spChg>
      </pc:sldChg>
      <pc:sldChg chg="modSp">
        <pc:chgData name="Ryan Yoshi Donnellan" userId="S::ryd5@nau.edu::d6753122-e4e3-42bb-8143-45f1365b0bfe" providerId="AD" clId="Web-{29FE8F88-AB06-5342-9AAF-F69786D632CF}" dt="2025-02-09T03:38:27.070" v="564" actId="20577"/>
        <pc:sldMkLst>
          <pc:docMk/>
          <pc:sldMk cId="3870592559" sldId="278"/>
        </pc:sldMkLst>
        <pc:spChg chg="mod">
          <ac:chgData name="Ryan Yoshi Donnellan" userId="S::ryd5@nau.edu::d6753122-e4e3-42bb-8143-45f1365b0bfe" providerId="AD" clId="Web-{29FE8F88-AB06-5342-9AAF-F69786D632CF}" dt="2025-02-09T00:44:33.846" v="59" actId="20577"/>
          <ac:spMkLst>
            <pc:docMk/>
            <pc:sldMk cId="3870592559" sldId="278"/>
            <ac:spMk id="8" creationId="{FE0F6893-A0DD-096A-21F8-06529C70A7C3}"/>
          </ac:spMkLst>
        </pc:spChg>
        <pc:spChg chg="mod">
          <ac:chgData name="Ryan Yoshi Donnellan" userId="S::ryd5@nau.edu::d6753122-e4e3-42bb-8143-45f1365b0bfe" providerId="AD" clId="Web-{29FE8F88-AB06-5342-9AAF-F69786D632CF}" dt="2025-02-09T03:38:27.070" v="564" actId="20577"/>
          <ac:spMkLst>
            <pc:docMk/>
            <pc:sldMk cId="3870592559" sldId="278"/>
            <ac:spMk id="9" creationId="{45518C2A-B8D3-F2C0-13EB-14333614D2E9}"/>
          </ac:spMkLst>
        </pc:spChg>
        <pc:spChg chg="mod">
          <ac:chgData name="Ryan Yoshi Donnellan" userId="S::ryd5@nau.edu::d6753122-e4e3-42bb-8143-45f1365b0bfe" providerId="AD" clId="Web-{29FE8F88-AB06-5342-9AAF-F69786D632CF}" dt="2025-02-09T03:08:46.443" v="264" actId="20577"/>
          <ac:spMkLst>
            <pc:docMk/>
            <pc:sldMk cId="3870592559" sldId="278"/>
            <ac:spMk id="13" creationId="{1AF43012-6DBB-5D63-4E7F-326D69DEF11E}"/>
          </ac:spMkLst>
        </pc:spChg>
        <pc:spChg chg="mod">
          <ac:chgData name="Ryan Yoshi Donnellan" userId="S::ryd5@nau.edu::d6753122-e4e3-42bb-8143-45f1365b0bfe" providerId="AD" clId="Web-{29FE8F88-AB06-5342-9AAF-F69786D632CF}" dt="2025-02-09T00:16:08.202" v="29" actId="20577"/>
          <ac:spMkLst>
            <pc:docMk/>
            <pc:sldMk cId="3870592559" sldId="278"/>
            <ac:spMk id="16" creationId="{EF45C609-8F12-D10D-28AD-AE616F5D91B3}"/>
          </ac:spMkLst>
        </pc:spChg>
      </pc:sldChg>
      <pc:sldChg chg="delSp modSp add replId">
        <pc:chgData name="Ryan Yoshi Donnellan" userId="S::ryd5@nau.edu::d6753122-e4e3-42bb-8143-45f1365b0bfe" providerId="AD" clId="Web-{29FE8F88-AB06-5342-9AAF-F69786D632CF}" dt="2025-02-08T23:20:39.729" v="10"/>
        <pc:sldMkLst>
          <pc:docMk/>
          <pc:sldMk cId="358623109" sldId="279"/>
        </pc:sldMkLst>
        <pc:spChg chg="mod">
          <ac:chgData name="Ryan Yoshi Donnellan" userId="S::ryd5@nau.edu::d6753122-e4e3-42bb-8143-45f1365b0bfe" providerId="AD" clId="Web-{29FE8F88-AB06-5342-9AAF-F69786D632CF}" dt="2025-02-08T23:20:15.151" v="5" actId="20577"/>
          <ac:spMkLst>
            <pc:docMk/>
            <pc:sldMk cId="358623109" sldId="279"/>
            <ac:spMk id="11" creationId="{C38F41AC-5235-063F-4964-40C4901E3B28}"/>
          </ac:spMkLst>
        </pc:spChg>
      </pc:sldChg>
      <pc:sldChg chg="delSp modSp add ord replId">
        <pc:chgData name="Ryan Yoshi Donnellan" userId="S::ryd5@nau.edu::d6753122-e4e3-42bb-8143-45f1365b0bfe" providerId="AD" clId="Web-{29FE8F88-AB06-5342-9AAF-F69786D632CF}" dt="2025-02-09T00:23:23.143" v="52" actId="20577"/>
        <pc:sldMkLst>
          <pc:docMk/>
          <pc:sldMk cId="419951228" sldId="280"/>
        </pc:sldMkLst>
        <pc:spChg chg="mod">
          <ac:chgData name="Ryan Yoshi Donnellan" userId="S::ryd5@nau.edu::d6753122-e4e3-42bb-8143-45f1365b0bfe" providerId="AD" clId="Web-{29FE8F88-AB06-5342-9AAF-F69786D632CF}" dt="2025-02-09T00:23:05.736" v="43" actId="20577"/>
          <ac:spMkLst>
            <pc:docMk/>
            <pc:sldMk cId="419951228" sldId="280"/>
            <ac:spMk id="8" creationId="{FD29BEC1-25EE-D1B7-6825-EBB39F51C59F}"/>
          </ac:spMkLst>
        </pc:spChg>
        <pc:spChg chg="mod">
          <ac:chgData name="Ryan Yoshi Donnellan" userId="S::ryd5@nau.edu::d6753122-e4e3-42bb-8143-45f1365b0bfe" providerId="AD" clId="Web-{29FE8F88-AB06-5342-9AAF-F69786D632CF}" dt="2025-02-09T00:23:23.143" v="52" actId="20577"/>
          <ac:spMkLst>
            <pc:docMk/>
            <pc:sldMk cId="419951228" sldId="280"/>
            <ac:spMk id="14" creationId="{282281F6-74A0-05E3-82E1-7A022CEEB85B}"/>
          </ac:spMkLst>
        </pc:spChg>
        <pc:spChg chg="del mod">
          <ac:chgData name="Ryan Yoshi Donnellan" userId="S::ryd5@nau.edu::d6753122-e4e3-42bb-8143-45f1365b0bfe" providerId="AD" clId="Web-{29FE8F88-AB06-5342-9AAF-F69786D632CF}" dt="2025-02-09T00:22:48.719" v="33"/>
          <ac:spMkLst>
            <pc:docMk/>
            <pc:sldMk cId="419951228" sldId="280"/>
            <ac:spMk id="16" creationId="{481648B9-3F51-C22C-EE59-18C3EF6DA965}"/>
          </ac:spMkLst>
        </pc:spChg>
      </pc:sldChg>
      <pc:sldChg chg="addSp delSp modSp add replId">
        <pc:chgData name="Ryan Yoshi Donnellan" userId="S::ryd5@nau.edu::d6753122-e4e3-42bb-8143-45f1365b0bfe" providerId="AD" clId="Web-{29FE8F88-AB06-5342-9AAF-F69786D632CF}" dt="2025-02-09T03:38:11.179" v="561" actId="20577"/>
        <pc:sldMkLst>
          <pc:docMk/>
          <pc:sldMk cId="2318155352" sldId="281"/>
        </pc:sldMkLst>
        <pc:spChg chg="mod">
          <ac:chgData name="Ryan Yoshi Donnellan" userId="S::ryd5@nau.edu::d6753122-e4e3-42bb-8143-45f1365b0bfe" providerId="AD" clId="Web-{29FE8F88-AB06-5342-9AAF-F69786D632CF}" dt="2025-02-09T02:00:05.844" v="100" actId="20577"/>
          <ac:spMkLst>
            <pc:docMk/>
            <pc:sldMk cId="2318155352" sldId="281"/>
            <ac:spMk id="4" creationId="{3073AFA1-8801-DD4E-2A0F-3667092C7163}"/>
          </ac:spMkLst>
        </pc:spChg>
        <pc:spChg chg="del">
          <ac:chgData name="Ryan Yoshi Donnellan" userId="S::ryd5@nau.edu::d6753122-e4e3-42bb-8143-45f1365b0bfe" providerId="AD" clId="Web-{29FE8F88-AB06-5342-9AAF-F69786D632CF}" dt="2025-02-09T03:13:11.278" v="284"/>
          <ac:spMkLst>
            <pc:docMk/>
            <pc:sldMk cId="2318155352" sldId="281"/>
            <ac:spMk id="7" creationId="{C8F54BC1-DE16-7C94-08F8-5CC02B9D37A1}"/>
          </ac:spMkLst>
        </pc:spChg>
        <pc:spChg chg="mod">
          <ac:chgData name="Ryan Yoshi Donnellan" userId="S::ryd5@nau.edu::d6753122-e4e3-42bb-8143-45f1365b0bfe" providerId="AD" clId="Web-{29FE8F88-AB06-5342-9AAF-F69786D632CF}" dt="2025-02-09T03:32:35.716" v="549" actId="20577"/>
          <ac:spMkLst>
            <pc:docMk/>
            <pc:sldMk cId="2318155352" sldId="281"/>
            <ac:spMk id="8" creationId="{CB5BAA8E-C68C-E638-C8F7-62CACFCDC940}"/>
          </ac:spMkLst>
        </pc:spChg>
        <pc:spChg chg="add mod">
          <ac:chgData name="Ryan Yoshi Donnellan" userId="S::ryd5@nau.edu::d6753122-e4e3-42bb-8143-45f1365b0bfe" providerId="AD" clId="Web-{29FE8F88-AB06-5342-9AAF-F69786D632CF}" dt="2025-02-09T03:38:11.179" v="561" actId="20577"/>
          <ac:spMkLst>
            <pc:docMk/>
            <pc:sldMk cId="2318155352" sldId="281"/>
            <ac:spMk id="10" creationId="{728E000F-EA00-C863-4255-BA9B8129CB0C}"/>
          </ac:spMkLst>
        </pc:spChg>
        <pc:spChg chg="del">
          <ac:chgData name="Ryan Yoshi Donnellan" userId="S::ryd5@nau.edu::d6753122-e4e3-42bb-8143-45f1365b0bfe" providerId="AD" clId="Web-{29FE8F88-AB06-5342-9AAF-F69786D632CF}" dt="2025-02-09T02:00:07.328" v="101"/>
          <ac:spMkLst>
            <pc:docMk/>
            <pc:sldMk cId="2318155352" sldId="281"/>
            <ac:spMk id="12" creationId="{E36630C7-BBD7-6DED-FEA8-97263B1AC878}"/>
          </ac:spMkLst>
        </pc:spChg>
        <pc:spChg chg="del">
          <ac:chgData name="Ryan Yoshi Donnellan" userId="S::ryd5@nau.edu::d6753122-e4e3-42bb-8143-45f1365b0bfe" providerId="AD" clId="Web-{29FE8F88-AB06-5342-9AAF-F69786D632CF}" dt="2025-02-09T02:00:09.547" v="102"/>
          <ac:spMkLst>
            <pc:docMk/>
            <pc:sldMk cId="2318155352" sldId="281"/>
            <ac:spMk id="13" creationId="{0F72F568-5D3C-3172-6D50-35044DCD3657}"/>
          </ac:spMkLst>
        </pc:spChg>
        <pc:cxnChg chg="del">
          <ac:chgData name="Ryan Yoshi Donnellan" userId="S::ryd5@nau.edu::d6753122-e4e3-42bb-8143-45f1365b0bfe" providerId="AD" clId="Web-{29FE8F88-AB06-5342-9AAF-F69786D632CF}" dt="2025-02-09T02:00:11.703" v="103"/>
          <ac:cxnSpMkLst>
            <pc:docMk/>
            <pc:sldMk cId="2318155352" sldId="281"/>
            <ac:cxnSpMk id="25" creationId="{9614A058-AC18-CE42-D47F-F3AC2E2F6F03}"/>
          </ac:cxnSpMkLst>
        </pc:cxnChg>
      </pc:sldChg>
      <pc:sldChg chg="add replId">
        <pc:chgData name="Ryan Yoshi Donnellan" userId="S::ryd5@nau.edu::d6753122-e4e3-42bb-8143-45f1365b0bfe" providerId="AD" clId="Web-{29FE8F88-AB06-5342-9AAF-F69786D632CF}" dt="2025-02-09T00:23:29.237" v="54"/>
        <pc:sldMkLst>
          <pc:docMk/>
          <pc:sldMk cId="3343016464" sldId="282"/>
        </pc:sldMkLst>
      </pc:sldChg>
      <pc:sldChg chg="add replId">
        <pc:chgData name="Ryan Yoshi Donnellan" userId="S::ryd5@nau.edu::d6753122-e4e3-42bb-8143-45f1365b0bfe" providerId="AD" clId="Web-{29FE8F88-AB06-5342-9AAF-F69786D632CF}" dt="2025-02-09T00:23:32.097" v="55"/>
        <pc:sldMkLst>
          <pc:docMk/>
          <pc:sldMk cId="1315281627" sldId="283"/>
        </pc:sldMkLst>
      </pc:sldChg>
      <pc:sldChg chg="add replId">
        <pc:chgData name="Ryan Yoshi Donnellan" userId="S::ryd5@nau.edu::d6753122-e4e3-42bb-8143-45f1365b0bfe" providerId="AD" clId="Web-{29FE8F88-AB06-5342-9AAF-F69786D632CF}" dt="2025-02-09T00:23:35.066" v="56"/>
        <pc:sldMkLst>
          <pc:docMk/>
          <pc:sldMk cId="1296943644" sldId="284"/>
        </pc:sldMkLst>
      </pc:sldChg>
    </pc:docChg>
  </pc:docChgLst>
  <pc:docChgLst>
    <pc:chgData name="Joseph Thomas Mathews" userId="S::jtm468@nau.edu::59d028b0-7319-415d-bd8a-0d58bcde851e" providerId="AD" clId="Web-{A530B39D-75FD-76EE-8393-999C082960EF}"/>
    <pc:docChg chg="modSld">
      <pc:chgData name="Joseph Thomas Mathews" userId="S::jtm468@nau.edu::59d028b0-7319-415d-bd8a-0d58bcde851e" providerId="AD" clId="Web-{A530B39D-75FD-76EE-8393-999C082960EF}" dt="2025-02-21T00:41:17.095" v="1" actId="1076"/>
      <pc:docMkLst>
        <pc:docMk/>
      </pc:docMkLst>
      <pc:sldChg chg="modSp">
        <pc:chgData name="Joseph Thomas Mathews" userId="S::jtm468@nau.edu::59d028b0-7319-415d-bd8a-0d58bcde851e" providerId="AD" clId="Web-{A530B39D-75FD-76EE-8393-999C082960EF}" dt="2025-02-21T00:41:17.095" v="1" actId="1076"/>
        <pc:sldMkLst>
          <pc:docMk/>
          <pc:sldMk cId="486473580" sldId="257"/>
        </pc:sldMkLst>
        <pc:picChg chg="mod">
          <ac:chgData name="Joseph Thomas Mathews" userId="S::jtm468@nau.edu::59d028b0-7319-415d-bd8a-0d58bcde851e" providerId="AD" clId="Web-{A530B39D-75FD-76EE-8393-999C082960EF}" dt="2025-02-21T00:41:17.095" v="1" actId="1076"/>
          <ac:picMkLst>
            <pc:docMk/>
            <pc:sldMk cId="486473580" sldId="257"/>
            <ac:picMk id="6" creationId="{46B6E50A-9560-8813-6DD5-A637CF2BE7DD}"/>
          </ac:picMkLst>
        </pc:picChg>
      </pc:sldChg>
    </pc:docChg>
  </pc:docChgLst>
  <pc:docChgLst>
    <pc:chgData name="Joseph Thomas Mathews" userId="S::jtm468@nau.edu::59d028b0-7319-415d-bd8a-0d58bcde851e" providerId="AD" clId="Web-{80809513-91F3-6B31-0553-632A1A062898}"/>
    <pc:docChg chg="delSld modSld">
      <pc:chgData name="Joseph Thomas Mathews" userId="S::jtm468@nau.edu::59d028b0-7319-415d-bd8a-0d58bcde851e" providerId="AD" clId="Web-{80809513-91F3-6B31-0553-632A1A062898}" dt="2025-02-11T00:24:52.324" v="6" actId="20577"/>
      <pc:docMkLst>
        <pc:docMk/>
      </pc:docMkLst>
      <pc:sldChg chg="modSp">
        <pc:chgData name="Joseph Thomas Mathews" userId="S::jtm468@nau.edu::59d028b0-7319-415d-bd8a-0d58bcde851e" providerId="AD" clId="Web-{80809513-91F3-6B31-0553-632A1A062898}" dt="2025-02-10T22:57:54.685" v="3" actId="1076"/>
        <pc:sldMkLst>
          <pc:docMk/>
          <pc:sldMk cId="486473580" sldId="257"/>
        </pc:sldMkLst>
        <pc:spChg chg="mod">
          <ac:chgData name="Joseph Thomas Mathews" userId="S::jtm468@nau.edu::59d028b0-7319-415d-bd8a-0d58bcde851e" providerId="AD" clId="Web-{80809513-91F3-6B31-0553-632A1A062898}" dt="2025-02-10T22:57:54.685" v="3" actId="1076"/>
          <ac:spMkLst>
            <pc:docMk/>
            <pc:sldMk cId="486473580" sldId="257"/>
            <ac:spMk id="2" creationId="{9B50D50C-EE1C-F542-BF61-736210620F87}"/>
          </ac:spMkLst>
        </pc:spChg>
      </pc:sldChg>
      <pc:sldChg chg="delSp">
        <pc:chgData name="Joseph Thomas Mathews" userId="S::jtm468@nau.edu::59d028b0-7319-415d-bd8a-0d58bcde851e" providerId="AD" clId="Web-{80809513-91F3-6B31-0553-632A1A062898}" dt="2025-02-10T22:57:11.216" v="0"/>
        <pc:sldMkLst>
          <pc:docMk/>
          <pc:sldMk cId="1514395425" sldId="258"/>
        </pc:sldMkLst>
        <pc:picChg chg="del">
          <ac:chgData name="Joseph Thomas Mathews" userId="S::jtm468@nau.edu::59d028b0-7319-415d-bd8a-0d58bcde851e" providerId="AD" clId="Web-{80809513-91F3-6B31-0553-632A1A062898}" dt="2025-02-10T22:57:11.216" v="0"/>
          <ac:picMkLst>
            <pc:docMk/>
            <pc:sldMk cId="1514395425" sldId="258"/>
            <ac:picMk id="9" creationId="{96CDC85A-4CC0-76A8-9EA2-B3CDF5E01002}"/>
          </ac:picMkLst>
        </pc:picChg>
      </pc:sldChg>
      <pc:sldChg chg="modSp">
        <pc:chgData name="Joseph Thomas Mathews" userId="S::jtm468@nau.edu::59d028b0-7319-415d-bd8a-0d58bcde851e" providerId="AD" clId="Web-{80809513-91F3-6B31-0553-632A1A062898}" dt="2025-02-11T00:24:52.324" v="6" actId="20577"/>
        <pc:sldMkLst>
          <pc:docMk/>
          <pc:sldMk cId="3671536396" sldId="277"/>
        </pc:sldMkLst>
        <pc:spChg chg="mod">
          <ac:chgData name="Joseph Thomas Mathews" userId="S::jtm468@nau.edu::59d028b0-7319-415d-bd8a-0d58bcde851e" providerId="AD" clId="Web-{80809513-91F3-6B31-0553-632A1A062898}" dt="2025-02-11T00:24:52.324" v="6" actId="20577"/>
          <ac:spMkLst>
            <pc:docMk/>
            <pc:sldMk cId="3671536396" sldId="277"/>
            <ac:spMk id="8" creationId="{6308B606-947E-AB8C-5C6F-C77B7ED157E9}"/>
          </ac:spMkLst>
        </pc:spChg>
      </pc:sldChg>
      <pc:sldChg chg="delSp">
        <pc:chgData name="Joseph Thomas Mathews" userId="S::jtm468@nau.edu::59d028b0-7319-415d-bd8a-0d58bcde851e" providerId="AD" clId="Web-{80809513-91F3-6B31-0553-632A1A062898}" dt="2025-02-10T22:57:19.013" v="1"/>
        <pc:sldMkLst>
          <pc:docMk/>
          <pc:sldMk cId="3343016464" sldId="282"/>
        </pc:sldMkLst>
        <pc:picChg chg="del">
          <ac:chgData name="Joseph Thomas Mathews" userId="S::jtm468@nau.edu::59d028b0-7319-415d-bd8a-0d58bcde851e" providerId="AD" clId="Web-{80809513-91F3-6B31-0553-632A1A062898}" dt="2025-02-10T22:57:19.013" v="1"/>
          <ac:picMkLst>
            <pc:docMk/>
            <pc:sldMk cId="3343016464" sldId="282"/>
            <ac:picMk id="16" creationId="{19E571F5-796E-8334-EFB1-82C0DA521095}"/>
          </ac:picMkLst>
        </pc:picChg>
      </pc:sldChg>
      <pc:sldChg chg="del">
        <pc:chgData name="Joseph Thomas Mathews" userId="S::jtm468@nau.edu::59d028b0-7319-415d-bd8a-0d58bcde851e" providerId="AD" clId="Web-{80809513-91F3-6B31-0553-632A1A062898}" dt="2025-02-10T22:57:24.997" v="2"/>
        <pc:sldMkLst>
          <pc:docMk/>
          <pc:sldMk cId="3749172137" sldId="287"/>
        </pc:sldMkLst>
      </pc:sldChg>
    </pc:docChg>
  </pc:docChgLst>
  <pc:docChgLst>
    <pc:chgData name="Joseph Thomas Mathews" userId="S::jtm468@nau.edu::59d028b0-7319-415d-bd8a-0d58bcde851e" providerId="AD" clId="Web-{9E4192D3-3AC5-8EAE-10E0-0E32B405B2FE}"/>
    <pc:docChg chg="modSld">
      <pc:chgData name="Joseph Thomas Mathews" userId="S::jtm468@nau.edu::59d028b0-7319-415d-bd8a-0d58bcde851e" providerId="AD" clId="Web-{9E4192D3-3AC5-8EAE-10E0-0E32B405B2FE}" dt="2025-02-09T03:39:45.984" v="207" actId="14100"/>
      <pc:docMkLst>
        <pc:docMk/>
      </pc:docMkLst>
      <pc:sldChg chg="addSp delSp modSp">
        <pc:chgData name="Joseph Thomas Mathews" userId="S::jtm468@nau.edu::59d028b0-7319-415d-bd8a-0d58bcde851e" providerId="AD" clId="Web-{9E4192D3-3AC5-8EAE-10E0-0E32B405B2FE}" dt="2025-02-09T03:14:58.684" v="120" actId="20577"/>
        <pc:sldMkLst>
          <pc:docMk/>
          <pc:sldMk cId="1514395425" sldId="258"/>
        </pc:sldMkLst>
        <pc:spChg chg="mod">
          <ac:chgData name="Joseph Thomas Mathews" userId="S::jtm468@nau.edu::59d028b0-7319-415d-bd8a-0d58bcde851e" providerId="AD" clId="Web-{9E4192D3-3AC5-8EAE-10E0-0E32B405B2FE}" dt="2025-02-09T03:13:50.961" v="112" actId="20577"/>
          <ac:spMkLst>
            <pc:docMk/>
            <pc:sldMk cId="1514395425" sldId="258"/>
            <ac:spMk id="7" creationId="{AAD742BC-2AA7-8D40-0ABB-1F2233DBC511}"/>
          </ac:spMkLst>
        </pc:spChg>
        <pc:spChg chg="add del">
          <ac:chgData name="Joseph Thomas Mathews" userId="S::jtm468@nau.edu::59d028b0-7319-415d-bd8a-0d58bcde851e" providerId="AD" clId="Web-{9E4192D3-3AC5-8EAE-10E0-0E32B405B2FE}" dt="2025-02-09T03:13:46.289" v="106"/>
          <ac:spMkLst>
            <pc:docMk/>
            <pc:sldMk cId="1514395425" sldId="258"/>
            <ac:spMk id="9" creationId="{E70B9FCC-231D-2AFC-C680-578EC1B7C241}"/>
          </ac:spMkLst>
        </pc:spChg>
        <pc:spChg chg="mod">
          <ac:chgData name="Joseph Thomas Mathews" userId="S::jtm468@nau.edu::59d028b0-7319-415d-bd8a-0d58bcde851e" providerId="AD" clId="Web-{9E4192D3-3AC5-8EAE-10E0-0E32B405B2FE}" dt="2025-02-09T03:14:58.684" v="120" actId="20577"/>
          <ac:spMkLst>
            <pc:docMk/>
            <pc:sldMk cId="1514395425" sldId="258"/>
            <ac:spMk id="10" creationId="{AC4CDD9D-EDF3-68CB-F7FB-A4FACB1CFAA0}"/>
          </ac:spMkLst>
        </pc:spChg>
      </pc:sldChg>
      <pc:sldChg chg="addSp modSp">
        <pc:chgData name="Joseph Thomas Mathews" userId="S::jtm468@nau.edu::59d028b0-7319-415d-bd8a-0d58bcde851e" providerId="AD" clId="Web-{9E4192D3-3AC5-8EAE-10E0-0E32B405B2FE}" dt="2025-02-09T03:12:50.801" v="105" actId="14100"/>
        <pc:sldMkLst>
          <pc:docMk/>
          <pc:sldMk cId="1454765082" sldId="263"/>
        </pc:sldMkLst>
        <pc:picChg chg="add mod">
          <ac:chgData name="Joseph Thomas Mathews" userId="S::jtm468@nau.edu::59d028b0-7319-415d-bd8a-0d58bcde851e" providerId="AD" clId="Web-{9E4192D3-3AC5-8EAE-10E0-0E32B405B2FE}" dt="2025-02-09T03:12:50.801" v="105" actId="14100"/>
          <ac:picMkLst>
            <pc:docMk/>
            <pc:sldMk cId="1454765082" sldId="263"/>
            <ac:picMk id="2" creationId="{5DA6D3D6-3BAD-7F58-8F76-2A507D8CF784}"/>
          </ac:picMkLst>
        </pc:picChg>
      </pc:sldChg>
      <pc:sldChg chg="addSp delSp modSp">
        <pc:chgData name="Joseph Thomas Mathews" userId="S::jtm468@nau.edu::59d028b0-7319-415d-bd8a-0d58bcde851e" providerId="AD" clId="Web-{9E4192D3-3AC5-8EAE-10E0-0E32B405B2FE}" dt="2025-02-09T03:15:04.325" v="126" actId="20577"/>
        <pc:sldMkLst>
          <pc:docMk/>
          <pc:sldMk cId="3671536396" sldId="277"/>
        </pc:sldMkLst>
        <pc:spChg chg="add del">
          <ac:chgData name="Joseph Thomas Mathews" userId="S::jtm468@nau.edu::59d028b0-7319-415d-bd8a-0d58bcde851e" providerId="AD" clId="Web-{9E4192D3-3AC5-8EAE-10E0-0E32B405B2FE}" dt="2025-02-09T03:06:32.528" v="80"/>
          <ac:spMkLst>
            <pc:docMk/>
            <pc:sldMk cId="3671536396" sldId="277"/>
            <ac:spMk id="3" creationId="{6730C546-0A79-0105-A453-55F52A12456C}"/>
          </ac:spMkLst>
        </pc:spChg>
        <pc:spChg chg="mod">
          <ac:chgData name="Joseph Thomas Mathews" userId="S::jtm468@nau.edu::59d028b0-7319-415d-bd8a-0d58bcde851e" providerId="AD" clId="Web-{9E4192D3-3AC5-8EAE-10E0-0E32B405B2FE}" dt="2025-02-09T03:04:32.379" v="76" actId="20577"/>
          <ac:spMkLst>
            <pc:docMk/>
            <pc:sldMk cId="3671536396" sldId="277"/>
            <ac:spMk id="4" creationId="{960015F2-57BC-834D-C8B5-0D7467E6C72D}"/>
          </ac:spMkLst>
        </pc:spChg>
        <pc:spChg chg="add mod">
          <ac:chgData name="Joseph Thomas Mathews" userId="S::jtm468@nau.edu::59d028b0-7319-415d-bd8a-0d58bcde851e" providerId="AD" clId="Web-{9E4192D3-3AC5-8EAE-10E0-0E32B405B2FE}" dt="2025-02-09T03:06:59.811" v="91" actId="1076"/>
          <ac:spMkLst>
            <pc:docMk/>
            <pc:sldMk cId="3671536396" sldId="277"/>
            <ac:spMk id="7" creationId="{733BC36C-E520-AC93-FEF7-9D54B71A8BC7}"/>
          </ac:spMkLst>
        </pc:spChg>
        <pc:spChg chg="add del mod">
          <ac:chgData name="Joseph Thomas Mathews" userId="S::jtm468@nau.edu::59d028b0-7319-415d-bd8a-0d58bcde851e" providerId="AD" clId="Web-{9E4192D3-3AC5-8EAE-10E0-0E32B405B2FE}" dt="2025-02-09T03:14:01.774" v="113"/>
          <ac:spMkLst>
            <pc:docMk/>
            <pc:sldMk cId="3671536396" sldId="277"/>
            <ac:spMk id="9" creationId="{40416FA8-CE28-3587-19A0-64D9826BD469}"/>
          </ac:spMkLst>
        </pc:spChg>
        <pc:spChg chg="mod">
          <ac:chgData name="Joseph Thomas Mathews" userId="S::jtm468@nau.edu::59d028b0-7319-415d-bd8a-0d58bcde851e" providerId="AD" clId="Web-{9E4192D3-3AC5-8EAE-10E0-0E32B405B2FE}" dt="2025-02-09T03:06:21.996" v="78" actId="20577"/>
          <ac:spMkLst>
            <pc:docMk/>
            <pc:sldMk cId="3671536396" sldId="277"/>
            <ac:spMk id="12" creationId="{8E7C2585-F7C0-34AC-6617-2DF240E75358}"/>
          </ac:spMkLst>
        </pc:spChg>
        <pc:spChg chg="mod">
          <ac:chgData name="Joseph Thomas Mathews" userId="S::jtm468@nau.edu::59d028b0-7319-415d-bd8a-0d58bcde851e" providerId="AD" clId="Web-{9E4192D3-3AC5-8EAE-10E0-0E32B405B2FE}" dt="2025-02-09T03:15:04.325" v="126" actId="20577"/>
          <ac:spMkLst>
            <pc:docMk/>
            <pc:sldMk cId="3671536396" sldId="277"/>
            <ac:spMk id="15" creationId="{C807DD59-8DE9-86D4-9C29-FEA44B464083}"/>
          </ac:spMkLst>
        </pc:spChg>
      </pc:sldChg>
      <pc:sldChg chg="addSp delSp modSp">
        <pc:chgData name="Joseph Thomas Mathews" userId="S::jtm468@nau.edu::59d028b0-7319-415d-bd8a-0d58bcde851e" providerId="AD" clId="Web-{9E4192D3-3AC5-8EAE-10E0-0E32B405B2FE}" dt="2025-02-09T03:39:45.984" v="207" actId="14100"/>
        <pc:sldMkLst>
          <pc:docMk/>
          <pc:sldMk cId="3343016464" sldId="282"/>
        </pc:sldMkLst>
        <pc:spChg chg="add mod">
          <ac:chgData name="Joseph Thomas Mathews" userId="S::jtm468@nau.edu::59d028b0-7319-415d-bd8a-0d58bcde851e" providerId="AD" clId="Web-{9E4192D3-3AC5-8EAE-10E0-0E32B405B2FE}" dt="2025-02-09T03:39:33.655" v="201" actId="1076"/>
          <ac:spMkLst>
            <pc:docMk/>
            <pc:sldMk cId="3343016464" sldId="282"/>
            <ac:spMk id="3" creationId="{9750B0EC-049F-D4BB-8BAD-AF4E72FC21BC}"/>
          </ac:spMkLst>
        </pc:spChg>
        <pc:spChg chg="mod">
          <ac:chgData name="Joseph Thomas Mathews" userId="S::jtm468@nau.edu::59d028b0-7319-415d-bd8a-0d58bcde851e" providerId="AD" clId="Web-{9E4192D3-3AC5-8EAE-10E0-0E32B405B2FE}" dt="2025-02-09T02:52:18.846" v="47" actId="14100"/>
          <ac:spMkLst>
            <pc:docMk/>
            <pc:sldMk cId="3343016464" sldId="282"/>
            <ac:spMk id="4" creationId="{FB23EB4A-E6DD-4B34-75AD-04FAED15CEBA}"/>
          </ac:spMkLst>
        </pc:spChg>
        <pc:spChg chg="del mod">
          <ac:chgData name="Joseph Thomas Mathews" userId="S::jtm468@nau.edu::59d028b0-7319-415d-bd8a-0d58bcde851e" providerId="AD" clId="Web-{9E4192D3-3AC5-8EAE-10E0-0E32B405B2FE}" dt="2025-02-09T02:51:54.142" v="10"/>
          <ac:spMkLst>
            <pc:docMk/>
            <pc:sldMk cId="3343016464" sldId="282"/>
            <ac:spMk id="8" creationId="{857F2898-4F25-B181-FF77-0A1520C8C3B3}"/>
          </ac:spMkLst>
        </pc:spChg>
        <pc:spChg chg="mod">
          <ac:chgData name="Joseph Thomas Mathews" userId="S::jtm468@nau.edu::59d028b0-7319-415d-bd8a-0d58bcde851e" providerId="AD" clId="Web-{9E4192D3-3AC5-8EAE-10E0-0E32B405B2FE}" dt="2025-02-09T03:37:55.915" v="129" actId="20577"/>
          <ac:spMkLst>
            <pc:docMk/>
            <pc:sldMk cId="3343016464" sldId="282"/>
            <ac:spMk id="9" creationId="{07186CF4-EFB8-B12B-7147-F63D9ACD13B9}"/>
          </ac:spMkLst>
        </pc:spChg>
        <pc:spChg chg="add mod">
          <ac:chgData name="Joseph Thomas Mathews" userId="S::jtm468@nau.edu::59d028b0-7319-415d-bd8a-0d58bcde851e" providerId="AD" clId="Web-{9E4192D3-3AC5-8EAE-10E0-0E32B405B2FE}" dt="2025-02-09T03:39:26.248" v="199" actId="1076"/>
          <ac:spMkLst>
            <pc:docMk/>
            <pc:sldMk cId="3343016464" sldId="282"/>
            <ac:spMk id="10" creationId="{043A5A04-0859-4771-B895-197820CD78E5}"/>
          </ac:spMkLst>
        </pc:spChg>
        <pc:spChg chg="add mod">
          <ac:chgData name="Joseph Thomas Mathews" userId="S::jtm468@nau.edu::59d028b0-7319-415d-bd8a-0d58bcde851e" providerId="AD" clId="Web-{9E4192D3-3AC5-8EAE-10E0-0E32B405B2FE}" dt="2025-02-09T03:39:45.984" v="207" actId="14100"/>
          <ac:spMkLst>
            <pc:docMk/>
            <pc:sldMk cId="3343016464" sldId="282"/>
            <ac:spMk id="11" creationId="{E9A42603-CEE9-6433-F1F7-1F9D2CE46D11}"/>
          </ac:spMkLst>
        </pc:spChg>
        <pc:spChg chg="del mod">
          <ac:chgData name="Joseph Thomas Mathews" userId="S::jtm468@nau.edu::59d028b0-7319-415d-bd8a-0d58bcde851e" providerId="AD" clId="Web-{9E4192D3-3AC5-8EAE-10E0-0E32B405B2FE}" dt="2025-02-09T02:51:35.109" v="5"/>
          <ac:spMkLst>
            <pc:docMk/>
            <pc:sldMk cId="3343016464" sldId="282"/>
            <ac:spMk id="12" creationId="{177B789D-B2FF-D0FE-F0A6-A14BFBDCDCEF}"/>
          </ac:spMkLst>
        </pc:spChg>
        <pc:spChg chg="del mod">
          <ac:chgData name="Joseph Thomas Mathews" userId="S::jtm468@nau.edu::59d028b0-7319-415d-bd8a-0d58bcde851e" providerId="AD" clId="Web-{9E4192D3-3AC5-8EAE-10E0-0E32B405B2FE}" dt="2025-02-09T02:51:30.343" v="3"/>
          <ac:spMkLst>
            <pc:docMk/>
            <pc:sldMk cId="3343016464" sldId="282"/>
            <ac:spMk id="13" creationId="{5025D966-F3A3-F561-7E00-BA9454E85B48}"/>
          </ac:spMkLst>
        </pc:spChg>
        <pc:cxnChg chg="del">
          <ac:chgData name="Joseph Thomas Mathews" userId="S::jtm468@nau.edu::59d028b0-7319-415d-bd8a-0d58bcde851e" providerId="AD" clId="Web-{9E4192D3-3AC5-8EAE-10E0-0E32B405B2FE}" dt="2025-02-09T02:51:46.172" v="6"/>
          <ac:cxnSpMkLst>
            <pc:docMk/>
            <pc:sldMk cId="3343016464" sldId="282"/>
            <ac:cxnSpMk id="25" creationId="{BDB16F6D-9F92-6299-5571-2E6FDBA57551}"/>
          </ac:cxnSpMkLst>
        </pc:cxnChg>
      </pc:sldChg>
    </pc:docChg>
  </pc:docChgLst>
  <pc:docChgLst>
    <pc:chgData name="Justin Michael Joy" userId="S::jmj567@nau.edu::849ff3f0-df8e-4f76-988b-8897e999ef3f" providerId="AD" clId="Web-{F8DBC79A-41C1-478E-BDDD-EA7177979438}"/>
    <pc:docChg chg="delSld modSld sldOrd">
      <pc:chgData name="Justin Michael Joy" userId="S::jmj567@nau.edu::849ff3f0-df8e-4f76-988b-8897e999ef3f" providerId="AD" clId="Web-{F8DBC79A-41C1-478E-BDDD-EA7177979438}" dt="2025-02-06T23:49:01.938" v="232" actId="20577"/>
      <pc:docMkLst>
        <pc:docMk/>
      </pc:docMkLst>
      <pc:sldChg chg="modSp">
        <pc:chgData name="Justin Michael Joy" userId="S::jmj567@nau.edu::849ff3f0-df8e-4f76-988b-8897e999ef3f" providerId="AD" clId="Web-{F8DBC79A-41C1-478E-BDDD-EA7177979438}" dt="2025-02-06T22:38:15.667" v="65" actId="1076"/>
        <pc:sldMkLst>
          <pc:docMk/>
          <pc:sldMk cId="165918483" sldId="266"/>
        </pc:sldMkLst>
        <pc:spChg chg="mod">
          <ac:chgData name="Justin Michael Joy" userId="S::jmj567@nau.edu::849ff3f0-df8e-4f76-988b-8897e999ef3f" providerId="AD" clId="Web-{F8DBC79A-41C1-478E-BDDD-EA7177979438}" dt="2025-02-06T22:36:23.867" v="56" actId="14100"/>
          <ac:spMkLst>
            <pc:docMk/>
            <pc:sldMk cId="165918483" sldId="266"/>
            <ac:spMk id="3" creationId="{DD9D076C-683E-6A39-B88E-5748E317A677}"/>
          </ac:spMkLst>
        </pc:spChg>
        <pc:spChg chg="mod">
          <ac:chgData name="Justin Michael Joy" userId="S::jmj567@nau.edu::849ff3f0-df8e-4f76-988b-8897e999ef3f" providerId="AD" clId="Web-{F8DBC79A-41C1-478E-BDDD-EA7177979438}" dt="2025-02-06T22:38:15.667" v="65" actId="1076"/>
          <ac:spMkLst>
            <pc:docMk/>
            <pc:sldMk cId="165918483" sldId="266"/>
            <ac:spMk id="6" creationId="{B3B34802-9711-CAD0-C27F-7957A8B8DDCF}"/>
          </ac:spMkLst>
        </pc:spChg>
      </pc:sldChg>
      <pc:sldChg chg="delSp modSp ord">
        <pc:chgData name="Justin Michael Joy" userId="S::jmj567@nau.edu::849ff3f0-df8e-4f76-988b-8897e999ef3f" providerId="AD" clId="Web-{F8DBC79A-41C1-478E-BDDD-EA7177979438}" dt="2025-02-06T23:49:01.938" v="232" actId="20577"/>
        <pc:sldMkLst>
          <pc:docMk/>
          <pc:sldMk cId="605666717" sldId="274"/>
        </pc:sldMkLst>
        <pc:spChg chg="mod">
          <ac:chgData name="Justin Michael Joy" userId="S::jmj567@nau.edu::849ff3f0-df8e-4f76-988b-8897e999ef3f" providerId="AD" clId="Web-{F8DBC79A-41C1-478E-BDDD-EA7177979438}" dt="2025-02-06T23:38:49.862" v="177" actId="20577"/>
          <ac:spMkLst>
            <pc:docMk/>
            <pc:sldMk cId="605666717" sldId="274"/>
            <ac:spMk id="4" creationId="{A1B4D04B-0CEE-51B7-23BF-CB30B13612EC}"/>
          </ac:spMkLst>
        </pc:spChg>
        <pc:spChg chg="mod">
          <ac:chgData name="Justin Michael Joy" userId="S::jmj567@nau.edu::849ff3f0-df8e-4f76-988b-8897e999ef3f" providerId="AD" clId="Web-{F8DBC79A-41C1-478E-BDDD-EA7177979438}" dt="2025-02-06T23:40:53.449" v="216" actId="20577"/>
          <ac:spMkLst>
            <pc:docMk/>
            <pc:sldMk cId="605666717" sldId="274"/>
            <ac:spMk id="8" creationId="{980E449D-C800-4355-F324-33888DE52B42}"/>
          </ac:spMkLst>
        </pc:spChg>
        <pc:spChg chg="mod">
          <ac:chgData name="Justin Michael Joy" userId="S::jmj567@nau.edu::849ff3f0-df8e-4f76-988b-8897e999ef3f" providerId="AD" clId="Web-{F8DBC79A-41C1-478E-BDDD-EA7177979438}" dt="2025-02-06T23:35:54.600" v="129" actId="20577"/>
          <ac:spMkLst>
            <pc:docMk/>
            <pc:sldMk cId="605666717" sldId="274"/>
            <ac:spMk id="12" creationId="{AEDD410C-AA48-C1A5-F349-F52E6D0A4FB1}"/>
          </ac:spMkLst>
        </pc:spChg>
        <pc:spChg chg="mod">
          <ac:chgData name="Justin Michael Joy" userId="S::jmj567@nau.edu::849ff3f0-df8e-4f76-988b-8897e999ef3f" providerId="AD" clId="Web-{F8DBC79A-41C1-478E-BDDD-EA7177979438}" dt="2025-02-06T23:49:01.938" v="232" actId="20577"/>
          <ac:spMkLst>
            <pc:docMk/>
            <pc:sldMk cId="605666717" sldId="274"/>
            <ac:spMk id="13" creationId="{C991815A-29E2-7BA8-ABE2-128A9BAE560A}"/>
          </ac:spMkLst>
        </pc:spChg>
        <pc:spChg chg="mod">
          <ac:chgData name="Justin Michael Joy" userId="S::jmj567@nau.edu::849ff3f0-df8e-4f76-988b-8897e999ef3f" providerId="AD" clId="Web-{F8DBC79A-41C1-478E-BDDD-EA7177979438}" dt="2025-02-06T23:41:02.919" v="218" actId="14100"/>
          <ac:spMkLst>
            <pc:docMk/>
            <pc:sldMk cId="605666717" sldId="274"/>
            <ac:spMk id="16" creationId="{C3F8653D-31DA-8DE5-83A5-5AECD147A980}"/>
          </ac:spMkLst>
        </pc:spChg>
      </pc:sldChg>
      <pc:sldChg chg="del">
        <pc:chgData name="Justin Michael Joy" userId="S::jmj567@nau.edu::849ff3f0-df8e-4f76-988b-8897e999ef3f" providerId="AD" clId="Web-{F8DBC79A-41C1-478E-BDDD-EA7177979438}" dt="2025-02-06T22:38:33.121" v="66"/>
        <pc:sldMkLst>
          <pc:docMk/>
          <pc:sldMk cId="2174130941" sldId="278"/>
        </pc:sldMkLst>
      </pc:sldChg>
    </pc:docChg>
  </pc:docChgLst>
  <pc:docChgLst>
    <pc:chgData name="Justin Michael Joy" userId="S::jmj567@nau.edu::849ff3f0-df8e-4f76-988b-8897e999ef3f" providerId="AD" clId="Web-{651C5D30-5CE4-40CB-B9EE-8FFB9430BDBB}"/>
    <pc:docChg chg="addSld delSld modSld">
      <pc:chgData name="Justin Michael Joy" userId="S::jmj567@nau.edu::849ff3f0-df8e-4f76-988b-8897e999ef3f" providerId="AD" clId="Web-{651C5D30-5CE4-40CB-B9EE-8FFB9430BDBB}" dt="2025-02-04T01:46:08.090" v="586" actId="20577"/>
      <pc:docMkLst>
        <pc:docMk/>
      </pc:docMkLst>
      <pc:sldChg chg="addSp delSp modSp">
        <pc:chgData name="Justin Michael Joy" userId="S::jmj567@nau.edu::849ff3f0-df8e-4f76-988b-8897e999ef3f" providerId="AD" clId="Web-{651C5D30-5CE4-40CB-B9EE-8FFB9430BDBB}" dt="2025-02-04T01:35:47.376" v="350" actId="20577"/>
        <pc:sldMkLst>
          <pc:docMk/>
          <pc:sldMk cId="165918483" sldId="266"/>
        </pc:sldMkLst>
        <pc:spChg chg="add mod">
          <ac:chgData name="Justin Michael Joy" userId="S::jmj567@nau.edu::849ff3f0-df8e-4f76-988b-8897e999ef3f" providerId="AD" clId="Web-{651C5D30-5CE4-40CB-B9EE-8FFB9430BDBB}" dt="2025-02-04T01:17:20.504" v="42" actId="20577"/>
          <ac:spMkLst>
            <pc:docMk/>
            <pc:sldMk cId="165918483" sldId="266"/>
            <ac:spMk id="3" creationId="{DD9D076C-683E-6A39-B88E-5748E317A677}"/>
          </ac:spMkLst>
        </pc:spChg>
        <pc:spChg chg="mod">
          <ac:chgData name="Justin Michael Joy" userId="S::jmj567@nau.edu::849ff3f0-df8e-4f76-988b-8897e999ef3f" providerId="AD" clId="Web-{651C5D30-5CE4-40CB-B9EE-8FFB9430BDBB}" dt="2025-02-04T01:17:32.692" v="44" actId="14100"/>
          <ac:spMkLst>
            <pc:docMk/>
            <pc:sldMk cId="165918483" sldId="266"/>
            <ac:spMk id="4" creationId="{FDAC5D16-9D89-818D-7360-A785D4C8AD7F}"/>
          </ac:spMkLst>
        </pc:spChg>
        <pc:spChg chg="add mod">
          <ac:chgData name="Justin Michael Joy" userId="S::jmj567@nau.edu::849ff3f0-df8e-4f76-988b-8897e999ef3f" providerId="AD" clId="Web-{651C5D30-5CE4-40CB-B9EE-8FFB9430BDBB}" dt="2025-02-04T01:35:47.376" v="350" actId="20577"/>
          <ac:spMkLst>
            <pc:docMk/>
            <pc:sldMk cId="165918483" sldId="266"/>
            <ac:spMk id="6" creationId="{B3B34802-9711-CAD0-C27F-7957A8B8DDCF}"/>
          </ac:spMkLst>
        </pc:spChg>
      </pc:sldChg>
      <pc:sldChg chg="addSp delSp modSp add replId">
        <pc:chgData name="Justin Michael Joy" userId="S::jmj567@nau.edu::849ff3f0-df8e-4f76-988b-8897e999ef3f" providerId="AD" clId="Web-{651C5D30-5CE4-40CB-B9EE-8FFB9430BDBB}" dt="2025-02-04T01:46:08.090" v="586" actId="20577"/>
        <pc:sldMkLst>
          <pc:docMk/>
          <pc:sldMk cId="2174130941" sldId="278"/>
        </pc:sldMkLst>
      </pc:sldChg>
      <pc:sldChg chg="new del">
        <pc:chgData name="Justin Michael Joy" userId="S::jmj567@nau.edu::849ff3f0-df8e-4f76-988b-8897e999ef3f" providerId="AD" clId="Web-{651C5D30-5CE4-40CB-B9EE-8FFB9430BDBB}" dt="2025-02-04T01:36:14.924" v="352"/>
        <pc:sldMkLst>
          <pc:docMk/>
          <pc:sldMk cId="3760162461" sldId="278"/>
        </pc:sldMkLst>
      </pc:sldChg>
    </pc:docChg>
  </pc:docChgLst>
  <pc:docChgLst>
    <pc:chgData name="Ryan Yoshi Donnellan" userId="S::ryd5@nau.edu::d6753122-e4e3-42bb-8143-45f1365b0bfe" providerId="AD" clId="Web-{1AF6BBE2-A07A-4BA6-0148-0BFF55F7C62A}"/>
    <pc:docChg chg="modSld">
      <pc:chgData name="Ryan Yoshi Donnellan" userId="S::ryd5@nau.edu::d6753122-e4e3-42bb-8143-45f1365b0bfe" providerId="AD" clId="Web-{1AF6BBE2-A07A-4BA6-0148-0BFF55F7C62A}" dt="2025-02-04T22:24:49.985" v="1" actId="1076"/>
      <pc:docMkLst>
        <pc:docMk/>
      </pc:docMkLst>
      <pc:sldChg chg="modSp">
        <pc:chgData name="Ryan Yoshi Donnellan" userId="S::ryd5@nau.edu::d6753122-e4e3-42bb-8143-45f1365b0bfe" providerId="AD" clId="Web-{1AF6BBE2-A07A-4BA6-0148-0BFF55F7C62A}" dt="2025-02-04T22:24:49.985" v="1" actId="1076"/>
        <pc:sldMkLst>
          <pc:docMk/>
          <pc:sldMk cId="486473580" sldId="257"/>
        </pc:sldMkLst>
        <pc:picChg chg="mod">
          <ac:chgData name="Ryan Yoshi Donnellan" userId="S::ryd5@nau.edu::d6753122-e4e3-42bb-8143-45f1365b0bfe" providerId="AD" clId="Web-{1AF6BBE2-A07A-4BA6-0148-0BFF55F7C62A}" dt="2025-02-04T22:24:49.985" v="1" actId="1076"/>
          <ac:picMkLst>
            <pc:docMk/>
            <pc:sldMk cId="486473580" sldId="257"/>
            <ac:picMk id="3" creationId="{71053322-6791-C64F-D390-A14555146F36}"/>
          </ac:picMkLst>
        </pc:picChg>
      </pc:sldChg>
    </pc:docChg>
  </pc:docChgLst>
  <pc:docChgLst>
    <pc:chgData name="Jonathan Avila Copado" userId="2f21bb02-1e5c-4049-ac87-c61d59bdd75b" providerId="ADAL" clId="{EF0EC943-955D-4229-A38E-45FBC6BA951A}"/>
    <pc:docChg chg="undo redo custSel modSld">
      <pc:chgData name="Jonathan Avila Copado" userId="2f21bb02-1e5c-4049-ac87-c61d59bdd75b" providerId="ADAL" clId="{EF0EC943-955D-4229-A38E-45FBC6BA951A}" dt="2025-03-02T00:56:49.064" v="2241" actId="20577"/>
      <pc:docMkLst>
        <pc:docMk/>
      </pc:docMkLst>
      <pc:sldChg chg="modSp mod">
        <pc:chgData name="Jonathan Avila Copado" userId="2f21bb02-1e5c-4049-ac87-c61d59bdd75b" providerId="ADAL" clId="{EF0EC943-955D-4229-A38E-45FBC6BA951A}" dt="2025-02-10T05:54:06.443" v="1448" actId="113"/>
        <pc:sldMkLst>
          <pc:docMk/>
          <pc:sldMk cId="486473580" sldId="257"/>
        </pc:sldMkLst>
        <pc:spChg chg="mod">
          <ac:chgData name="Jonathan Avila Copado" userId="2f21bb02-1e5c-4049-ac87-c61d59bdd75b" providerId="ADAL" clId="{EF0EC943-955D-4229-A38E-45FBC6BA951A}" dt="2025-02-10T05:53:57.800" v="1446" actId="115"/>
          <ac:spMkLst>
            <pc:docMk/>
            <pc:sldMk cId="486473580" sldId="257"/>
            <ac:spMk id="2" creationId="{9B50D50C-EE1C-F542-BF61-736210620F87}"/>
          </ac:spMkLst>
        </pc:spChg>
        <pc:spChg chg="mod">
          <ac:chgData name="Jonathan Avila Copado" userId="2f21bb02-1e5c-4049-ac87-c61d59bdd75b" providerId="ADAL" clId="{EF0EC943-955D-4229-A38E-45FBC6BA951A}" dt="2025-02-10T05:54:06.443" v="1448" actId="113"/>
          <ac:spMkLst>
            <pc:docMk/>
            <pc:sldMk cId="486473580" sldId="257"/>
            <ac:spMk id="4" creationId="{CDD9588D-CB85-7F29-62CA-5DCD631A187C}"/>
          </ac:spMkLst>
        </pc:spChg>
      </pc:sldChg>
      <pc:sldChg chg="delSp modSp mod">
        <pc:chgData name="Jonathan Avila Copado" userId="2f21bb02-1e5c-4049-ac87-c61d59bdd75b" providerId="ADAL" clId="{EF0EC943-955D-4229-A38E-45FBC6BA951A}" dt="2025-02-09T04:12:12.042" v="1293" actId="14100"/>
        <pc:sldMkLst>
          <pc:docMk/>
          <pc:sldMk cId="1346049764" sldId="267"/>
        </pc:sldMkLst>
        <pc:spChg chg="mod">
          <ac:chgData name="Jonathan Avila Copado" userId="2f21bb02-1e5c-4049-ac87-c61d59bdd75b" providerId="ADAL" clId="{EF0EC943-955D-4229-A38E-45FBC6BA951A}" dt="2025-02-09T03:31:43.948" v="464" actId="313"/>
          <ac:spMkLst>
            <pc:docMk/>
            <pc:sldMk cId="1346049764" sldId="267"/>
            <ac:spMk id="4" creationId="{9460EA9A-6A2F-96D6-3D71-40034450BED0}"/>
          </ac:spMkLst>
        </pc:spChg>
        <pc:spChg chg="del mod">
          <ac:chgData name="Jonathan Avila Copado" userId="2f21bb02-1e5c-4049-ac87-c61d59bdd75b" providerId="ADAL" clId="{EF0EC943-955D-4229-A38E-45FBC6BA951A}" dt="2025-02-09T03:28:15.225" v="408" actId="478"/>
          <ac:spMkLst>
            <pc:docMk/>
            <pc:sldMk cId="1346049764" sldId="267"/>
            <ac:spMk id="8" creationId="{7AD8AFE5-A86F-3A45-CF72-2498F8DAFF80}"/>
          </ac:spMkLst>
        </pc:spChg>
        <pc:spChg chg="mod">
          <ac:chgData name="Jonathan Avila Copado" userId="2f21bb02-1e5c-4049-ac87-c61d59bdd75b" providerId="ADAL" clId="{EF0EC943-955D-4229-A38E-45FBC6BA951A}" dt="2025-02-09T03:17:36.841" v="379" actId="20577"/>
          <ac:spMkLst>
            <pc:docMk/>
            <pc:sldMk cId="1346049764" sldId="267"/>
            <ac:spMk id="9" creationId="{994A5498-6F9C-676C-ADBA-EC2A21EC7101}"/>
          </ac:spMkLst>
        </pc:spChg>
        <pc:spChg chg="mod">
          <ac:chgData name="Jonathan Avila Copado" userId="2f21bb02-1e5c-4049-ac87-c61d59bdd75b" providerId="ADAL" clId="{EF0EC943-955D-4229-A38E-45FBC6BA951A}" dt="2025-02-09T04:12:12.042" v="1293" actId="14100"/>
          <ac:spMkLst>
            <pc:docMk/>
            <pc:sldMk cId="1346049764" sldId="267"/>
            <ac:spMk id="11" creationId="{EB224DE3-CBE7-A458-780B-2821591C0311}"/>
          </ac:spMkLst>
        </pc:spChg>
        <pc:spChg chg="mod">
          <ac:chgData name="Jonathan Avila Copado" userId="2f21bb02-1e5c-4049-ac87-c61d59bdd75b" providerId="ADAL" clId="{EF0EC943-955D-4229-A38E-45FBC6BA951A}" dt="2025-02-09T03:32:16.719" v="499" actId="20577"/>
          <ac:spMkLst>
            <pc:docMk/>
            <pc:sldMk cId="1346049764" sldId="267"/>
            <ac:spMk id="12" creationId="{96C781F1-3777-7C15-0EAB-DC76ED2DF39F}"/>
          </ac:spMkLst>
        </pc:spChg>
        <pc:spChg chg="del">
          <ac:chgData name="Jonathan Avila Copado" userId="2f21bb02-1e5c-4049-ac87-c61d59bdd75b" providerId="ADAL" clId="{EF0EC943-955D-4229-A38E-45FBC6BA951A}" dt="2025-02-09T03:32:27.151" v="500" actId="478"/>
          <ac:spMkLst>
            <pc:docMk/>
            <pc:sldMk cId="1346049764" sldId="267"/>
            <ac:spMk id="13" creationId="{2BEB069B-92E0-C39F-D3AF-3B4B33023428}"/>
          </ac:spMkLst>
        </pc:spChg>
        <pc:spChg chg="mod">
          <ac:chgData name="Jonathan Avila Copado" userId="2f21bb02-1e5c-4049-ac87-c61d59bdd75b" providerId="ADAL" clId="{EF0EC943-955D-4229-A38E-45FBC6BA951A}" dt="2025-02-09T04:01:06.408" v="842" actId="20577"/>
          <ac:spMkLst>
            <pc:docMk/>
            <pc:sldMk cId="1346049764" sldId="267"/>
            <ac:spMk id="16" creationId="{14130099-E130-2B16-7FC9-76164ED62606}"/>
          </ac:spMkLst>
        </pc:spChg>
        <pc:picChg chg="mod">
          <ac:chgData name="Jonathan Avila Copado" userId="2f21bb02-1e5c-4049-ac87-c61d59bdd75b" providerId="ADAL" clId="{EF0EC943-955D-4229-A38E-45FBC6BA951A}" dt="2025-02-09T03:07:39.189" v="287" actId="1076"/>
          <ac:picMkLst>
            <pc:docMk/>
            <pc:sldMk cId="1346049764" sldId="267"/>
            <ac:picMk id="2" creationId="{6E30FFA2-E599-D5D7-D609-1CEF2E0BB0D9}"/>
          </ac:picMkLst>
        </pc:picChg>
        <pc:cxnChg chg="mod">
          <ac:chgData name="Jonathan Avila Copado" userId="2f21bb02-1e5c-4049-ac87-c61d59bdd75b" providerId="ADAL" clId="{EF0EC943-955D-4229-A38E-45FBC6BA951A}" dt="2025-02-09T03:26:34.402" v="406" actId="1076"/>
          <ac:cxnSpMkLst>
            <pc:docMk/>
            <pc:sldMk cId="1346049764" sldId="267"/>
            <ac:cxnSpMk id="25" creationId="{FE364213-9FFA-BD4D-F942-3DD3B64AA32D}"/>
          </ac:cxnSpMkLst>
        </pc:cxnChg>
      </pc:sldChg>
      <pc:sldChg chg="addSp delSp modSp mod">
        <pc:chgData name="Jonathan Avila Copado" userId="2f21bb02-1e5c-4049-ac87-c61d59bdd75b" providerId="ADAL" clId="{EF0EC943-955D-4229-A38E-45FBC6BA951A}" dt="2025-02-09T03:15:02.853" v="334" actId="20577"/>
        <pc:sldMkLst>
          <pc:docMk/>
          <pc:sldMk cId="4284688635" sldId="268"/>
        </pc:sldMkLst>
        <pc:spChg chg="del">
          <ac:chgData name="Jonathan Avila Copado" userId="2f21bb02-1e5c-4049-ac87-c61d59bdd75b" providerId="ADAL" clId="{EF0EC943-955D-4229-A38E-45FBC6BA951A}" dt="2025-02-09T03:13:33.851" v="314" actId="478"/>
          <ac:spMkLst>
            <pc:docMk/>
            <pc:sldMk cId="4284688635" sldId="268"/>
            <ac:spMk id="3" creationId="{492CD2E7-A983-DB05-F340-58CFCB590117}"/>
          </ac:spMkLst>
        </pc:spChg>
        <pc:spChg chg="del">
          <ac:chgData name="Jonathan Avila Copado" userId="2f21bb02-1e5c-4049-ac87-c61d59bdd75b" providerId="ADAL" clId="{EF0EC943-955D-4229-A38E-45FBC6BA951A}" dt="2025-02-09T02:27:10.804" v="5" actId="478"/>
          <ac:spMkLst>
            <pc:docMk/>
            <pc:sldMk cId="4284688635" sldId="268"/>
            <ac:spMk id="4" creationId="{66F685D9-3A0D-798A-41B7-EEDDA1995630}"/>
          </ac:spMkLst>
        </pc:spChg>
        <pc:spChg chg="del">
          <ac:chgData name="Jonathan Avila Copado" userId="2f21bb02-1e5c-4049-ac87-c61d59bdd75b" providerId="ADAL" clId="{EF0EC943-955D-4229-A38E-45FBC6BA951A}" dt="2025-02-09T02:27:07.135" v="4" actId="478"/>
          <ac:spMkLst>
            <pc:docMk/>
            <pc:sldMk cId="4284688635" sldId="268"/>
            <ac:spMk id="8" creationId="{66EDBBE1-1B86-93A3-7A07-914BC8804651}"/>
          </ac:spMkLst>
        </pc:spChg>
        <pc:spChg chg="mod">
          <ac:chgData name="Jonathan Avila Copado" userId="2f21bb02-1e5c-4049-ac87-c61d59bdd75b" providerId="ADAL" clId="{EF0EC943-955D-4229-A38E-45FBC6BA951A}" dt="2025-02-09T02:45:32.155" v="286" actId="20577"/>
          <ac:spMkLst>
            <pc:docMk/>
            <pc:sldMk cId="4284688635" sldId="268"/>
            <ac:spMk id="11" creationId="{1BD3DD9E-7916-51C6-06E4-EE029BA68130}"/>
          </ac:spMkLst>
        </pc:spChg>
        <pc:spChg chg="mod">
          <ac:chgData name="Jonathan Avila Copado" userId="2f21bb02-1e5c-4049-ac87-c61d59bdd75b" providerId="ADAL" clId="{EF0EC943-955D-4229-A38E-45FBC6BA951A}" dt="2025-02-09T02:35:17.990" v="81" actId="14100"/>
          <ac:spMkLst>
            <pc:docMk/>
            <pc:sldMk cId="4284688635" sldId="268"/>
            <ac:spMk id="12" creationId="{D327FB19-515C-46B4-7DC7-54D3C6200236}"/>
          </ac:spMkLst>
        </pc:spChg>
        <pc:spChg chg="del mod">
          <ac:chgData name="Jonathan Avila Copado" userId="2f21bb02-1e5c-4049-ac87-c61d59bdd75b" providerId="ADAL" clId="{EF0EC943-955D-4229-A38E-45FBC6BA951A}" dt="2025-02-09T02:33:27.913" v="17" actId="478"/>
          <ac:spMkLst>
            <pc:docMk/>
            <pc:sldMk cId="4284688635" sldId="268"/>
            <ac:spMk id="13" creationId="{87C07A2B-AB3E-58AA-72FB-95479C9618A8}"/>
          </ac:spMkLst>
        </pc:spChg>
        <pc:spChg chg="del mod">
          <ac:chgData name="Jonathan Avila Copado" userId="2f21bb02-1e5c-4049-ac87-c61d59bdd75b" providerId="ADAL" clId="{EF0EC943-955D-4229-A38E-45FBC6BA951A}" dt="2025-02-09T02:27:02.852" v="3" actId="478"/>
          <ac:spMkLst>
            <pc:docMk/>
            <pc:sldMk cId="4284688635" sldId="268"/>
            <ac:spMk id="16" creationId="{B8F826B4-5624-1BE6-2F10-6FAC330168CC}"/>
          </ac:spMkLst>
        </pc:spChg>
        <pc:spChg chg="add del mod">
          <ac:chgData name="Jonathan Avila Copado" userId="2f21bb02-1e5c-4049-ac87-c61d59bdd75b" providerId="ADAL" clId="{EF0EC943-955D-4229-A38E-45FBC6BA951A}" dt="2025-02-09T03:08:25.527" v="290"/>
          <ac:spMkLst>
            <pc:docMk/>
            <pc:sldMk cId="4284688635" sldId="268"/>
            <ac:spMk id="18" creationId="{AB0CC3E5-8BE8-EAF9-F3A8-C95D5BB19C58}"/>
          </ac:spMkLst>
        </pc:spChg>
        <pc:spChg chg="add del mod">
          <ac:chgData name="Jonathan Avila Copado" userId="2f21bb02-1e5c-4049-ac87-c61d59bdd75b" providerId="ADAL" clId="{EF0EC943-955D-4229-A38E-45FBC6BA951A}" dt="2025-02-09T03:14:57.989" v="332" actId="478"/>
          <ac:spMkLst>
            <pc:docMk/>
            <pc:sldMk cId="4284688635" sldId="268"/>
            <ac:spMk id="19" creationId="{5A44187F-3F20-C86C-C0B5-6DC765840B8B}"/>
          </ac:spMkLst>
        </pc:spChg>
        <pc:spChg chg="mod">
          <ac:chgData name="Jonathan Avila Copado" userId="2f21bb02-1e5c-4049-ac87-c61d59bdd75b" providerId="ADAL" clId="{EF0EC943-955D-4229-A38E-45FBC6BA951A}" dt="2025-02-09T03:15:02.853" v="334" actId="20577"/>
          <ac:spMkLst>
            <pc:docMk/>
            <pc:sldMk cId="4284688635" sldId="268"/>
            <ac:spMk id="20" creationId="{91030F5D-2DB6-68F7-CD67-6AA915E69902}"/>
          </ac:spMkLst>
        </pc:spChg>
        <pc:picChg chg="mod">
          <ac:chgData name="Jonathan Avila Copado" userId="2f21bb02-1e5c-4049-ac87-c61d59bdd75b" providerId="ADAL" clId="{EF0EC943-955D-4229-A38E-45FBC6BA951A}" dt="2025-02-09T02:35:10.513" v="79" actId="1076"/>
          <ac:picMkLst>
            <pc:docMk/>
            <pc:sldMk cId="4284688635" sldId="268"/>
            <ac:picMk id="2" creationId="{72319692-586A-FBD4-2A7A-E6CD51A56644}"/>
          </ac:picMkLst>
        </pc:picChg>
        <pc:picChg chg="mod ord">
          <ac:chgData name="Jonathan Avila Copado" userId="2f21bb02-1e5c-4049-ac87-c61d59bdd75b" providerId="ADAL" clId="{EF0EC943-955D-4229-A38E-45FBC6BA951A}" dt="2025-02-09T02:35:01.179" v="74" actId="170"/>
          <ac:picMkLst>
            <pc:docMk/>
            <pc:sldMk cId="4284688635" sldId="268"/>
            <ac:picMk id="5" creationId="{2010B9C9-D5A2-D2A2-EADE-E641E6A0B7C4}"/>
          </ac:picMkLst>
        </pc:picChg>
        <pc:picChg chg="add del mod">
          <ac:chgData name="Jonathan Avila Copado" userId="2f21bb02-1e5c-4049-ac87-c61d59bdd75b" providerId="ADAL" clId="{EF0EC943-955D-4229-A38E-45FBC6BA951A}" dt="2025-02-09T02:32:59.977" v="8" actId="478"/>
          <ac:picMkLst>
            <pc:docMk/>
            <pc:sldMk cId="4284688635" sldId="268"/>
            <ac:picMk id="7" creationId="{36610897-7FFD-9410-7BE2-5CBE0E5D8980}"/>
          </ac:picMkLst>
        </pc:picChg>
        <pc:picChg chg="add mod ord">
          <ac:chgData name="Jonathan Avila Copado" userId="2f21bb02-1e5c-4049-ac87-c61d59bdd75b" providerId="ADAL" clId="{EF0EC943-955D-4229-A38E-45FBC6BA951A}" dt="2025-02-09T02:35:11.996" v="80" actId="1076"/>
          <ac:picMkLst>
            <pc:docMk/>
            <pc:sldMk cId="4284688635" sldId="268"/>
            <ac:picMk id="10" creationId="{64C4FB90-6E42-5AA5-7E34-7757E4D53B90}"/>
          </ac:picMkLst>
        </pc:picChg>
        <pc:cxnChg chg="del">
          <ac:chgData name="Jonathan Avila Copado" userId="2f21bb02-1e5c-4049-ac87-c61d59bdd75b" providerId="ADAL" clId="{EF0EC943-955D-4229-A38E-45FBC6BA951A}" dt="2025-02-09T02:23:34.486" v="0" actId="478"/>
          <ac:cxnSpMkLst>
            <pc:docMk/>
            <pc:sldMk cId="4284688635" sldId="268"/>
            <ac:cxnSpMk id="25" creationId="{1B1C78A4-2802-8250-4653-8DF5DDBA67CB}"/>
          </ac:cxnSpMkLst>
        </pc:cxnChg>
      </pc:sldChg>
      <pc:sldChg chg="delSp modSp mod">
        <pc:chgData name="Jonathan Avila Copado" userId="2f21bb02-1e5c-4049-ac87-c61d59bdd75b" providerId="ADAL" clId="{EF0EC943-955D-4229-A38E-45FBC6BA951A}" dt="2025-02-10T06:23:12.187" v="2059"/>
        <pc:sldMkLst>
          <pc:docMk/>
          <pc:sldMk cId="2349389065" sldId="273"/>
        </pc:sldMkLst>
        <pc:spChg chg="mod">
          <ac:chgData name="Jonathan Avila Copado" userId="2f21bb02-1e5c-4049-ac87-c61d59bdd75b" providerId="ADAL" clId="{EF0EC943-955D-4229-A38E-45FBC6BA951A}" dt="2025-02-09T08:12:34.549" v="1294"/>
          <ac:spMkLst>
            <pc:docMk/>
            <pc:sldMk cId="2349389065" sldId="273"/>
            <ac:spMk id="4" creationId="{5B5DB8A3-3987-DD72-9F09-E55B2BE81FEB}"/>
          </ac:spMkLst>
        </pc:spChg>
        <pc:spChg chg="del">
          <ac:chgData name="Jonathan Avila Copado" userId="2f21bb02-1e5c-4049-ac87-c61d59bdd75b" providerId="ADAL" clId="{EF0EC943-955D-4229-A38E-45FBC6BA951A}" dt="2025-02-09T19:47:32.782" v="1296" actId="478"/>
          <ac:spMkLst>
            <pc:docMk/>
            <pc:sldMk cId="2349389065" sldId="273"/>
            <ac:spMk id="8" creationId="{5D539B29-8CB1-C5BB-CF4E-518D12918F51}"/>
          </ac:spMkLst>
        </pc:spChg>
        <pc:spChg chg="mod">
          <ac:chgData name="Jonathan Avila Copado" userId="2f21bb02-1e5c-4049-ac87-c61d59bdd75b" providerId="ADAL" clId="{EF0EC943-955D-4229-A38E-45FBC6BA951A}" dt="2025-02-09T03:29:05.634" v="418"/>
          <ac:spMkLst>
            <pc:docMk/>
            <pc:sldMk cId="2349389065" sldId="273"/>
            <ac:spMk id="9" creationId="{4749232C-8727-FB01-07F6-322512387B6F}"/>
          </ac:spMkLst>
        </pc:spChg>
        <pc:spChg chg="mod">
          <ac:chgData name="Jonathan Avila Copado" userId="2f21bb02-1e5c-4049-ac87-c61d59bdd75b" providerId="ADAL" clId="{EF0EC943-955D-4229-A38E-45FBC6BA951A}" dt="2025-02-10T06:23:12.187" v="2059"/>
          <ac:spMkLst>
            <pc:docMk/>
            <pc:sldMk cId="2349389065" sldId="273"/>
            <ac:spMk id="11" creationId="{415A81E7-44EF-5E84-14F9-6220B103BE28}"/>
          </ac:spMkLst>
        </pc:spChg>
        <pc:spChg chg="mod">
          <ac:chgData name="Jonathan Avila Copado" userId="2f21bb02-1e5c-4049-ac87-c61d59bdd75b" providerId="ADAL" clId="{EF0EC943-955D-4229-A38E-45FBC6BA951A}" dt="2025-02-09T08:12:43.994" v="1295"/>
          <ac:spMkLst>
            <pc:docMk/>
            <pc:sldMk cId="2349389065" sldId="273"/>
            <ac:spMk id="12" creationId="{684960BD-E513-B831-A6B4-D0867804E3AD}"/>
          </ac:spMkLst>
        </pc:spChg>
        <pc:spChg chg="del">
          <ac:chgData name="Jonathan Avila Copado" userId="2f21bb02-1e5c-4049-ac87-c61d59bdd75b" providerId="ADAL" clId="{EF0EC943-955D-4229-A38E-45FBC6BA951A}" dt="2025-02-09T19:55:40.338" v="1409" actId="478"/>
          <ac:spMkLst>
            <pc:docMk/>
            <pc:sldMk cId="2349389065" sldId="273"/>
            <ac:spMk id="13" creationId="{2FB15321-DABA-AE4A-8853-B013C5E7806B}"/>
          </ac:spMkLst>
        </pc:spChg>
        <pc:spChg chg="mod">
          <ac:chgData name="Jonathan Avila Copado" userId="2f21bb02-1e5c-4049-ac87-c61d59bdd75b" providerId="ADAL" clId="{EF0EC943-955D-4229-A38E-45FBC6BA951A}" dt="2025-02-09T19:55:28.081" v="1408"/>
          <ac:spMkLst>
            <pc:docMk/>
            <pc:sldMk cId="2349389065" sldId="273"/>
            <ac:spMk id="16" creationId="{2BBCD689-5F54-C619-0809-4B06304E43D2}"/>
          </ac:spMkLst>
        </pc:spChg>
      </pc:sldChg>
      <pc:sldChg chg="addSp delSp modSp mod">
        <pc:chgData name="Jonathan Avila Copado" userId="2f21bb02-1e5c-4049-ac87-c61d59bdd75b" providerId="ADAL" clId="{EF0EC943-955D-4229-A38E-45FBC6BA951A}" dt="2025-02-09T03:29:24.210" v="431" actId="20577"/>
        <pc:sldMkLst>
          <pc:docMk/>
          <pc:sldMk cId="2103113127" sldId="276"/>
        </pc:sldMkLst>
        <pc:spChg chg="mod">
          <ac:chgData name="Jonathan Avila Copado" userId="2f21bb02-1e5c-4049-ac87-c61d59bdd75b" providerId="ADAL" clId="{EF0EC943-955D-4229-A38E-45FBC6BA951A}" dt="2025-02-09T03:19:52.242" v="381" actId="20577"/>
          <ac:spMkLst>
            <pc:docMk/>
            <pc:sldMk cId="2103113127" sldId="276"/>
            <ac:spMk id="4" creationId="{8312FA81-1532-E896-7B14-F692ABD7DCB3}"/>
          </ac:spMkLst>
        </pc:spChg>
        <pc:spChg chg="add del mod">
          <ac:chgData name="Jonathan Avila Copado" userId="2f21bb02-1e5c-4049-ac87-c61d59bdd75b" providerId="ADAL" clId="{EF0EC943-955D-4229-A38E-45FBC6BA951A}" dt="2025-02-09T03:14:42.810" v="330" actId="478"/>
          <ac:spMkLst>
            <pc:docMk/>
            <pc:sldMk cId="2103113127" sldId="276"/>
            <ac:spMk id="9" creationId="{54C04F22-7D3A-FC69-1FDD-7BA8DA843D98}"/>
          </ac:spMkLst>
        </pc:spChg>
        <pc:spChg chg="mod">
          <ac:chgData name="Jonathan Avila Copado" userId="2f21bb02-1e5c-4049-ac87-c61d59bdd75b" providerId="ADAL" clId="{EF0EC943-955D-4229-A38E-45FBC6BA951A}" dt="2025-02-09T03:29:24.210" v="431" actId="20577"/>
          <ac:spMkLst>
            <pc:docMk/>
            <pc:sldMk cId="2103113127" sldId="276"/>
            <ac:spMk id="10" creationId="{F4CB01C0-F608-EF39-CA87-ADC4BDA4BCC8}"/>
          </ac:spMkLst>
        </pc:spChg>
      </pc:sldChg>
      <pc:sldChg chg="addSp delSp modSp mod">
        <pc:chgData name="Jonathan Avila Copado" userId="2f21bb02-1e5c-4049-ac87-c61d59bdd75b" providerId="ADAL" clId="{EF0EC943-955D-4229-A38E-45FBC6BA951A}" dt="2025-03-02T00:56:49.064" v="2241" actId="20577"/>
        <pc:sldMkLst>
          <pc:docMk/>
          <pc:sldMk cId="419951228" sldId="280"/>
        </pc:sldMkLst>
        <pc:spChg chg="mod">
          <ac:chgData name="Jonathan Avila Copado" userId="2f21bb02-1e5c-4049-ac87-c61d59bdd75b" providerId="ADAL" clId="{EF0EC943-955D-4229-A38E-45FBC6BA951A}" dt="2025-02-10T06:27:01.743" v="2060" actId="1076"/>
          <ac:spMkLst>
            <pc:docMk/>
            <pc:sldMk cId="419951228" sldId="280"/>
            <ac:spMk id="4" creationId="{192A54B9-4338-D29E-21B2-FED09BD11D0B}"/>
          </ac:spMkLst>
        </pc:spChg>
        <pc:spChg chg="add mod">
          <ac:chgData name="Jonathan Avila Copado" userId="2f21bb02-1e5c-4049-ac87-c61d59bdd75b" providerId="ADAL" clId="{EF0EC943-955D-4229-A38E-45FBC6BA951A}" dt="2025-02-10T06:27:56.730" v="2068" actId="1076"/>
          <ac:spMkLst>
            <pc:docMk/>
            <pc:sldMk cId="419951228" sldId="280"/>
            <ac:spMk id="7" creationId="{6B672C34-FA3B-6183-0658-3D63B2D2817A}"/>
          </ac:spMkLst>
        </pc:spChg>
        <pc:spChg chg="mod">
          <ac:chgData name="Jonathan Avila Copado" userId="2f21bb02-1e5c-4049-ac87-c61d59bdd75b" providerId="ADAL" clId="{EF0EC943-955D-4229-A38E-45FBC6BA951A}" dt="2025-03-02T00:56:49.064" v="2241" actId="20577"/>
          <ac:spMkLst>
            <pc:docMk/>
            <pc:sldMk cId="419951228" sldId="280"/>
            <ac:spMk id="8" creationId="{FD29BEC1-25EE-D1B7-6825-EBB39F51C59F}"/>
          </ac:spMkLst>
        </pc:spChg>
        <pc:spChg chg="mod">
          <ac:chgData name="Jonathan Avila Copado" userId="2f21bb02-1e5c-4049-ac87-c61d59bdd75b" providerId="ADAL" clId="{EF0EC943-955D-4229-A38E-45FBC6BA951A}" dt="2025-02-09T03:30:11.048" v="450" actId="20577"/>
          <ac:spMkLst>
            <pc:docMk/>
            <pc:sldMk cId="419951228" sldId="280"/>
            <ac:spMk id="9" creationId="{86065902-8ECF-160D-C82D-D3F22AED0D35}"/>
          </ac:spMkLst>
        </pc:spChg>
        <pc:spChg chg="add mod">
          <ac:chgData name="Jonathan Avila Copado" userId="2f21bb02-1e5c-4049-ac87-c61d59bdd75b" providerId="ADAL" clId="{EF0EC943-955D-4229-A38E-45FBC6BA951A}" dt="2025-02-10T06:29:05.274" v="2074"/>
          <ac:spMkLst>
            <pc:docMk/>
            <pc:sldMk cId="419951228" sldId="280"/>
            <ac:spMk id="10" creationId="{035AD4B4-B9D2-2666-A8A8-21DDAAB1E159}"/>
          </ac:spMkLst>
        </pc:spChg>
        <pc:spChg chg="del">
          <ac:chgData name="Jonathan Avila Copado" userId="2f21bb02-1e5c-4049-ac87-c61d59bdd75b" providerId="ADAL" clId="{EF0EC943-955D-4229-A38E-45FBC6BA951A}" dt="2025-02-10T05:56:11.684" v="1477" actId="478"/>
          <ac:spMkLst>
            <pc:docMk/>
            <pc:sldMk cId="419951228" sldId="280"/>
            <ac:spMk id="12" creationId="{F1179C61-5B24-730D-EDE7-91776EA48634}"/>
          </ac:spMkLst>
        </pc:spChg>
        <pc:spChg chg="mod">
          <ac:chgData name="Jonathan Avila Copado" userId="2f21bb02-1e5c-4049-ac87-c61d59bdd75b" providerId="ADAL" clId="{EF0EC943-955D-4229-A38E-45FBC6BA951A}" dt="2025-02-10T06:32:17.203" v="2080"/>
          <ac:spMkLst>
            <pc:docMk/>
            <pc:sldMk cId="419951228" sldId="280"/>
            <ac:spMk id="13" creationId="{65428AE9-219B-EBB9-93FB-AC339EBC6B1C}"/>
          </ac:spMkLst>
        </pc:spChg>
        <pc:cxnChg chg="mod">
          <ac:chgData name="Jonathan Avila Copado" userId="2f21bb02-1e5c-4049-ac87-c61d59bdd75b" providerId="ADAL" clId="{EF0EC943-955D-4229-A38E-45FBC6BA951A}" dt="2025-02-10T06:32:28.144" v="2081" actId="1076"/>
          <ac:cxnSpMkLst>
            <pc:docMk/>
            <pc:sldMk cId="419951228" sldId="280"/>
            <ac:cxnSpMk id="25" creationId="{204953C1-174A-D19B-3FAD-0B73BFBDDB4B}"/>
          </ac:cxnSpMkLst>
        </pc:cxnChg>
      </pc:sldChg>
      <pc:sldChg chg="modSp mod">
        <pc:chgData name="Jonathan Avila Copado" userId="2f21bb02-1e5c-4049-ac87-c61d59bdd75b" providerId="ADAL" clId="{EF0EC943-955D-4229-A38E-45FBC6BA951A}" dt="2025-02-09T03:16:06.688" v="368" actId="20577"/>
        <pc:sldMkLst>
          <pc:docMk/>
          <pc:sldMk cId="1315281627" sldId="283"/>
        </pc:sldMkLst>
        <pc:spChg chg="mod">
          <ac:chgData name="Jonathan Avila Copado" userId="2f21bb02-1e5c-4049-ac87-c61d59bdd75b" providerId="ADAL" clId="{EF0EC943-955D-4229-A38E-45FBC6BA951A}" dt="2025-02-09T03:16:06.688" v="368" actId="20577"/>
          <ac:spMkLst>
            <pc:docMk/>
            <pc:sldMk cId="1315281627" sldId="283"/>
            <ac:spMk id="9" creationId="{5E8DB496-406C-FE87-41DE-F326750AD99F}"/>
          </ac:spMkLst>
        </pc:spChg>
      </pc:sldChg>
    </pc:docChg>
  </pc:docChgLst>
  <pc:docChgLst>
    <pc:chgData name="Ryan Yoshi Donnellan" userId="S::ryd5@nau.edu::d6753122-e4e3-42bb-8143-45f1365b0bfe" providerId="AD" clId="Web-{661E2E89-57D9-686A-7B51-DB1150F1D0A4}"/>
    <pc:docChg chg="addSld delSld modSld">
      <pc:chgData name="Ryan Yoshi Donnellan" userId="S::ryd5@nau.edu::d6753122-e4e3-42bb-8143-45f1365b0bfe" providerId="AD" clId="Web-{661E2E89-57D9-686A-7B51-DB1150F1D0A4}" dt="2025-02-07T00:27:56.199" v="44" actId="20577"/>
      <pc:docMkLst>
        <pc:docMk/>
      </pc:docMkLst>
      <pc:sldChg chg="del">
        <pc:chgData name="Ryan Yoshi Donnellan" userId="S::ryd5@nau.edu::d6753122-e4e3-42bb-8143-45f1365b0bfe" providerId="AD" clId="Web-{661E2E89-57D9-686A-7B51-DB1150F1D0A4}" dt="2025-02-06T23:56:12.202" v="1"/>
        <pc:sldMkLst>
          <pc:docMk/>
          <pc:sldMk cId="598055431" sldId="275"/>
        </pc:sldMkLst>
      </pc:sldChg>
      <pc:sldChg chg="modSp add replId">
        <pc:chgData name="Ryan Yoshi Donnellan" userId="S::ryd5@nau.edu::d6753122-e4e3-42bb-8143-45f1365b0bfe" providerId="AD" clId="Web-{661E2E89-57D9-686A-7B51-DB1150F1D0A4}" dt="2025-02-07T00:27:56.199" v="44" actId="20577"/>
        <pc:sldMkLst>
          <pc:docMk/>
          <pc:sldMk cId="3870592559" sldId="278"/>
        </pc:sldMkLst>
        <pc:spChg chg="mod">
          <ac:chgData name="Ryan Yoshi Donnellan" userId="S::ryd5@nau.edu::d6753122-e4e3-42bb-8143-45f1365b0bfe" providerId="AD" clId="Web-{661E2E89-57D9-686A-7B51-DB1150F1D0A4}" dt="2025-02-07T00:27:04.851" v="34" actId="20577"/>
          <ac:spMkLst>
            <pc:docMk/>
            <pc:sldMk cId="3870592559" sldId="278"/>
            <ac:spMk id="8" creationId="{FE0F6893-A0DD-096A-21F8-06529C70A7C3}"/>
          </ac:spMkLst>
        </pc:spChg>
        <pc:spChg chg="mod">
          <ac:chgData name="Ryan Yoshi Donnellan" userId="S::ryd5@nau.edu::d6753122-e4e3-42bb-8143-45f1365b0bfe" providerId="AD" clId="Web-{661E2E89-57D9-686A-7B51-DB1150F1D0A4}" dt="2025-02-06T23:57:10.594" v="13" actId="20577"/>
          <ac:spMkLst>
            <pc:docMk/>
            <pc:sldMk cId="3870592559" sldId="278"/>
            <ac:spMk id="13" creationId="{1AF43012-6DBB-5D63-4E7F-326D69DEF11E}"/>
          </ac:spMkLst>
        </pc:spChg>
        <pc:spChg chg="mod">
          <ac:chgData name="Ryan Yoshi Donnellan" userId="S::ryd5@nau.edu::d6753122-e4e3-42bb-8143-45f1365b0bfe" providerId="AD" clId="Web-{661E2E89-57D9-686A-7B51-DB1150F1D0A4}" dt="2025-02-07T00:27:56.199" v="44" actId="20577"/>
          <ac:spMkLst>
            <pc:docMk/>
            <pc:sldMk cId="3870592559" sldId="278"/>
            <ac:spMk id="16" creationId="{EF45C609-8F12-D10D-28AD-AE616F5D91B3}"/>
          </ac:spMkLst>
        </pc:spChg>
      </pc:sldChg>
    </pc:docChg>
  </pc:docChgLst>
  <pc:docChgLst>
    <pc:chgData name="Joseph Thomas Mathews" userId="S::jtm468@nau.edu::59d028b0-7319-415d-bd8a-0d58bcde851e" providerId="AD" clId="Web-{46C671DE-D751-134A-E7E3-B1A3D6B952B3}"/>
    <pc:docChg chg="modSld sldOrd">
      <pc:chgData name="Joseph Thomas Mathews" userId="S::jtm468@nau.edu::59d028b0-7319-415d-bd8a-0d58bcde851e" providerId="AD" clId="Web-{46C671DE-D751-134A-E7E3-B1A3D6B952B3}" dt="2025-02-10T03:37:55.336" v="143" actId="20577"/>
      <pc:docMkLst>
        <pc:docMk/>
      </pc:docMkLst>
      <pc:sldChg chg="delSp modSp mod setBg">
        <pc:chgData name="Joseph Thomas Mathews" userId="S::jtm468@nau.edu::59d028b0-7319-415d-bd8a-0d58bcde851e" providerId="AD" clId="Web-{46C671DE-D751-134A-E7E3-B1A3D6B952B3}" dt="2025-02-10T02:29:44.240" v="22" actId="20577"/>
        <pc:sldMkLst>
          <pc:docMk/>
          <pc:sldMk cId="486473580" sldId="257"/>
        </pc:sldMkLst>
        <pc:spChg chg="mod">
          <ac:chgData name="Joseph Thomas Mathews" userId="S::jtm468@nau.edu::59d028b0-7319-415d-bd8a-0d58bcde851e" providerId="AD" clId="Web-{46C671DE-D751-134A-E7E3-B1A3D6B952B3}" dt="2025-02-10T02:29:03.863" v="17" actId="20577"/>
          <ac:spMkLst>
            <pc:docMk/>
            <pc:sldMk cId="486473580" sldId="257"/>
            <ac:spMk id="2" creationId="{9B50D50C-EE1C-F542-BF61-736210620F87}"/>
          </ac:spMkLst>
        </pc:spChg>
        <pc:spChg chg="mod">
          <ac:chgData name="Joseph Thomas Mathews" userId="S::jtm468@nau.edu::59d028b0-7319-415d-bd8a-0d58bcde851e" providerId="AD" clId="Web-{46C671DE-D751-134A-E7E3-B1A3D6B952B3}" dt="2025-02-10T02:29:44.240" v="22" actId="20577"/>
          <ac:spMkLst>
            <pc:docMk/>
            <pc:sldMk cId="486473580" sldId="257"/>
            <ac:spMk id="4" creationId="{CDD9588D-CB85-7F29-62CA-5DCD631A187C}"/>
          </ac:spMkLst>
        </pc:spChg>
        <pc:picChg chg="del">
          <ac:chgData name="Joseph Thomas Mathews" userId="S::jtm468@nau.edu::59d028b0-7319-415d-bd8a-0d58bcde851e" providerId="AD" clId="Web-{46C671DE-D751-134A-E7E3-B1A3D6B952B3}" dt="2025-02-10T02:28:31.235" v="10"/>
          <ac:picMkLst>
            <pc:docMk/>
            <pc:sldMk cId="486473580" sldId="257"/>
            <ac:picMk id="17" creationId="{323DBFDE-F905-DF98-E4E3-1D37CF4343F9}"/>
          </ac:picMkLst>
        </pc:picChg>
      </pc:sldChg>
      <pc:sldChg chg="addSp delSp modSp mod setBg">
        <pc:chgData name="Joseph Thomas Mathews" userId="S::jtm468@nau.edu::59d028b0-7319-415d-bd8a-0d58bcde851e" providerId="AD" clId="Web-{46C671DE-D751-134A-E7E3-B1A3D6B952B3}" dt="2025-02-10T02:27:51.842" v="9"/>
        <pc:sldMkLst>
          <pc:docMk/>
          <pc:sldMk cId="1454765082" sldId="263"/>
        </pc:sldMkLst>
        <pc:spChg chg="add del">
          <ac:chgData name="Joseph Thomas Mathews" userId="S::jtm468@nau.edu::59d028b0-7319-415d-bd8a-0d58bcde851e" providerId="AD" clId="Web-{46C671DE-D751-134A-E7E3-B1A3D6B952B3}" dt="2025-02-10T02:27:51.842" v="9"/>
          <ac:spMkLst>
            <pc:docMk/>
            <pc:sldMk cId="1454765082" sldId="263"/>
            <ac:spMk id="10" creationId="{FBDF794F-7D25-3BF9-66D2-29787C3406D2}"/>
          </ac:spMkLst>
        </pc:spChg>
        <pc:picChg chg="del mod">
          <ac:chgData name="Joseph Thomas Mathews" userId="S::jtm468@nau.edu::59d028b0-7319-415d-bd8a-0d58bcde851e" providerId="AD" clId="Web-{46C671DE-D751-134A-E7E3-B1A3D6B952B3}" dt="2025-02-10T02:27:27.621" v="4"/>
          <ac:picMkLst>
            <pc:docMk/>
            <pc:sldMk cId="1454765082" sldId="263"/>
            <ac:picMk id="2" creationId="{5DA6D3D6-3BAD-7F58-8F76-2A507D8CF784}"/>
          </ac:picMkLst>
        </pc:picChg>
        <pc:picChg chg="add del">
          <ac:chgData name="Joseph Thomas Mathews" userId="S::jtm468@nau.edu::59d028b0-7319-415d-bd8a-0d58bcde851e" providerId="AD" clId="Web-{46C671DE-D751-134A-E7E3-B1A3D6B952B3}" dt="2025-02-10T02:27:47.045" v="8"/>
          <ac:picMkLst>
            <pc:docMk/>
            <pc:sldMk cId="1454765082" sldId="263"/>
            <ac:picMk id="50" creationId="{1CA43F89-217B-7AE1-4723-7BBE2AD08813}"/>
          </ac:picMkLst>
        </pc:picChg>
      </pc:sldChg>
      <pc:sldChg chg="addSp delSp modSp">
        <pc:chgData name="Joseph Thomas Mathews" userId="S::jtm468@nau.edu::59d028b0-7319-415d-bd8a-0d58bcde851e" providerId="AD" clId="Web-{46C671DE-D751-134A-E7E3-B1A3D6B952B3}" dt="2025-02-10T02:36:16.362" v="95" actId="20577"/>
        <pc:sldMkLst>
          <pc:docMk/>
          <pc:sldMk cId="3671536396" sldId="277"/>
        </pc:sldMkLst>
        <pc:spChg chg="mod">
          <ac:chgData name="Joseph Thomas Mathews" userId="S::jtm468@nau.edu::59d028b0-7319-415d-bd8a-0d58bcde851e" providerId="AD" clId="Web-{46C671DE-D751-134A-E7E3-B1A3D6B952B3}" dt="2025-02-10T02:31:06.871" v="31" actId="1076"/>
          <ac:spMkLst>
            <pc:docMk/>
            <pc:sldMk cId="3671536396" sldId="277"/>
            <ac:spMk id="7" creationId="{733BC36C-E520-AC93-FEF7-9D54B71A8BC7}"/>
          </ac:spMkLst>
        </pc:spChg>
        <pc:spChg chg="mod">
          <ac:chgData name="Joseph Thomas Mathews" userId="S::jtm468@nau.edu::59d028b0-7319-415d-bd8a-0d58bcde851e" providerId="AD" clId="Web-{46C671DE-D751-134A-E7E3-B1A3D6B952B3}" dt="2025-02-10T02:31:20.294" v="33" actId="20577"/>
          <ac:spMkLst>
            <pc:docMk/>
            <pc:sldMk cId="3671536396" sldId="277"/>
            <ac:spMk id="8" creationId="{6308B606-947E-AB8C-5C6F-C77B7ED157E9}"/>
          </ac:spMkLst>
        </pc:spChg>
        <pc:spChg chg="add mod">
          <ac:chgData name="Joseph Thomas Mathews" userId="S::jtm468@nau.edu::59d028b0-7319-415d-bd8a-0d58bcde851e" providerId="AD" clId="Web-{46C671DE-D751-134A-E7E3-B1A3D6B952B3}" dt="2025-02-10T02:34:11.650" v="64" actId="1076"/>
          <ac:spMkLst>
            <pc:docMk/>
            <pc:sldMk cId="3671536396" sldId="277"/>
            <ac:spMk id="9" creationId="{89A7AB2D-5CE8-0D82-4DF4-8EE7C111C7A1}"/>
          </ac:spMkLst>
        </pc:spChg>
        <pc:spChg chg="del mod">
          <ac:chgData name="Joseph Thomas Mathews" userId="S::jtm468@nau.edu::59d028b0-7319-415d-bd8a-0d58bcde851e" providerId="AD" clId="Web-{46C671DE-D751-134A-E7E3-B1A3D6B952B3}" dt="2025-02-10T02:34:20.385" v="67"/>
          <ac:spMkLst>
            <pc:docMk/>
            <pc:sldMk cId="3671536396" sldId="277"/>
            <ac:spMk id="11" creationId="{3A49F1A4-DD80-6E1F-73B2-AF4AA025B1A0}"/>
          </ac:spMkLst>
        </pc:spChg>
        <pc:spChg chg="mod">
          <ac:chgData name="Joseph Thomas Mathews" userId="S::jtm468@nau.edu::59d028b0-7319-415d-bd8a-0d58bcde851e" providerId="AD" clId="Web-{46C671DE-D751-134A-E7E3-B1A3D6B952B3}" dt="2025-02-10T02:36:16.362" v="95" actId="20577"/>
          <ac:spMkLst>
            <pc:docMk/>
            <pc:sldMk cId="3671536396" sldId="277"/>
            <ac:spMk id="13" creationId="{30C86A88-2120-5D28-6A99-D0DE680B4BEB}"/>
          </ac:spMkLst>
        </pc:spChg>
      </pc:sldChg>
      <pc:sldChg chg="modSp ord">
        <pc:chgData name="Joseph Thomas Mathews" userId="S::jtm468@nau.edu::59d028b0-7319-415d-bd8a-0d58bcde851e" providerId="AD" clId="Web-{46C671DE-D751-134A-E7E3-B1A3D6B952B3}" dt="2025-02-10T03:37:55.336" v="143" actId="20577"/>
        <pc:sldMkLst>
          <pc:docMk/>
          <pc:sldMk cId="3343016464" sldId="282"/>
        </pc:sldMkLst>
        <pc:spChg chg="mod">
          <ac:chgData name="Joseph Thomas Mathews" userId="S::jtm468@nau.edu::59d028b0-7319-415d-bd8a-0d58bcde851e" providerId="AD" clId="Web-{46C671DE-D751-134A-E7E3-B1A3D6B952B3}" dt="2025-02-10T03:37:55.336" v="143" actId="20577"/>
          <ac:spMkLst>
            <pc:docMk/>
            <pc:sldMk cId="3343016464" sldId="282"/>
            <ac:spMk id="9" creationId="{07186CF4-EFB8-B12B-7147-F63D9ACD13B9}"/>
          </ac:spMkLst>
        </pc:spChg>
        <pc:spChg chg="mod">
          <ac:chgData name="Joseph Thomas Mathews" userId="S::jtm468@nau.edu::59d028b0-7319-415d-bd8a-0d58bcde851e" providerId="AD" clId="Web-{46C671DE-D751-134A-E7E3-B1A3D6B952B3}" dt="2025-02-10T02:48:02.007" v="138" actId="20577"/>
          <ac:spMkLst>
            <pc:docMk/>
            <pc:sldMk cId="3343016464" sldId="282"/>
            <ac:spMk id="11" creationId="{E9A42603-CEE9-6433-F1F7-1F9D2CE46D11}"/>
          </ac:spMkLst>
        </pc:spChg>
      </pc:sldChg>
    </pc:docChg>
  </pc:docChgLst>
  <pc:docChgLst>
    <pc:chgData name="Ryan Yoshi Donnellan" userId="S::ryd5@nau.edu::d6753122-e4e3-42bb-8143-45f1365b0bfe" providerId="AD" clId="Web-{AC112B0F-4996-6477-074E-DC98F7B0D615}"/>
    <pc:docChg chg="modSld">
      <pc:chgData name="Ryan Yoshi Donnellan" userId="S::ryd5@nau.edu::d6753122-e4e3-42bb-8143-45f1365b0bfe" providerId="AD" clId="Web-{AC112B0F-4996-6477-074E-DC98F7B0D615}" dt="2025-02-08T03:48:37.888" v="24" actId="20577"/>
      <pc:docMkLst>
        <pc:docMk/>
      </pc:docMkLst>
      <pc:sldChg chg="modSp">
        <pc:chgData name="Ryan Yoshi Donnellan" userId="S::ryd5@nau.edu::d6753122-e4e3-42bb-8143-45f1365b0bfe" providerId="AD" clId="Web-{AC112B0F-4996-6477-074E-DC98F7B0D615}" dt="2025-02-08T03:46:12.587" v="23" actId="20577"/>
        <pc:sldMkLst>
          <pc:docMk/>
          <pc:sldMk cId="1192679512" sldId="262"/>
        </pc:sldMkLst>
        <pc:spChg chg="mod">
          <ac:chgData name="Ryan Yoshi Donnellan" userId="S::ryd5@nau.edu::d6753122-e4e3-42bb-8143-45f1365b0bfe" providerId="AD" clId="Web-{AC112B0F-4996-6477-074E-DC98F7B0D615}" dt="2025-02-08T03:46:12.587" v="23" actId="20577"/>
          <ac:spMkLst>
            <pc:docMk/>
            <pc:sldMk cId="1192679512" sldId="262"/>
            <ac:spMk id="11" creationId="{AAB78784-A436-DA30-46D3-706673EF3F26}"/>
          </ac:spMkLst>
        </pc:spChg>
      </pc:sldChg>
      <pc:sldChg chg="modSp">
        <pc:chgData name="Ryan Yoshi Donnellan" userId="S::ryd5@nau.edu::d6753122-e4e3-42bb-8143-45f1365b0bfe" providerId="AD" clId="Web-{AC112B0F-4996-6477-074E-DC98F7B0D615}" dt="2025-02-08T03:48:37.888" v="24" actId="20577"/>
        <pc:sldMkLst>
          <pc:docMk/>
          <pc:sldMk cId="3870592559" sldId="278"/>
        </pc:sldMkLst>
        <pc:spChg chg="mod">
          <ac:chgData name="Ryan Yoshi Donnellan" userId="S::ryd5@nau.edu::d6753122-e4e3-42bb-8143-45f1365b0bfe" providerId="AD" clId="Web-{AC112B0F-4996-6477-074E-DC98F7B0D615}" dt="2025-02-08T03:48:37.888" v="24" actId="20577"/>
          <ac:spMkLst>
            <pc:docMk/>
            <pc:sldMk cId="3870592559" sldId="278"/>
            <ac:spMk id="16" creationId="{EF45C609-8F12-D10D-28AD-AE616F5D91B3}"/>
          </ac:spMkLst>
        </pc:spChg>
      </pc:sldChg>
    </pc:docChg>
  </pc:docChgLst>
  <pc:docChgLst>
    <pc:chgData name="Ryan Yoshi Donnellan" userId="d6753122-e4e3-42bb-8143-45f1365b0bfe" providerId="ADAL" clId="{A827E5A3-A555-6E44-8B68-82FEB63E1CB6}"/>
    <pc:docChg chg="undo custSel addSld delSld modSld">
      <pc:chgData name="Ryan Yoshi Donnellan" userId="d6753122-e4e3-42bb-8143-45f1365b0bfe" providerId="ADAL" clId="{A827E5A3-A555-6E44-8B68-82FEB63E1CB6}" dt="2025-02-11T00:01:47.936" v="214" actId="20577"/>
      <pc:docMkLst>
        <pc:docMk/>
      </pc:docMkLst>
      <pc:sldChg chg="modSp">
        <pc:chgData name="Ryan Yoshi Donnellan" userId="d6753122-e4e3-42bb-8143-45f1365b0bfe" providerId="ADAL" clId="{A827E5A3-A555-6E44-8B68-82FEB63E1CB6}" dt="2025-02-10T20:17:47.881" v="71" actId="20577"/>
        <pc:sldMkLst>
          <pc:docMk/>
          <pc:sldMk cId="3803442049" sldId="259"/>
        </pc:sldMkLst>
        <pc:spChg chg="mod">
          <ac:chgData name="Ryan Yoshi Donnellan" userId="d6753122-e4e3-42bb-8143-45f1365b0bfe" providerId="ADAL" clId="{A827E5A3-A555-6E44-8B68-82FEB63E1CB6}" dt="2025-02-10T20:17:47.881" v="71" actId="20577"/>
          <ac:spMkLst>
            <pc:docMk/>
            <pc:sldMk cId="3803442049" sldId="259"/>
            <ac:spMk id="3" creationId="{5FEBD7BC-5776-C050-2E01-38433909EC08}"/>
          </ac:spMkLst>
        </pc:spChg>
      </pc:sldChg>
      <pc:sldChg chg="modSp">
        <pc:chgData name="Ryan Yoshi Donnellan" userId="d6753122-e4e3-42bb-8143-45f1365b0bfe" providerId="ADAL" clId="{A827E5A3-A555-6E44-8B68-82FEB63E1CB6}" dt="2025-02-10T20:17:23.868" v="30" actId="20577"/>
        <pc:sldMkLst>
          <pc:docMk/>
          <pc:sldMk cId="165918483" sldId="266"/>
        </pc:sldMkLst>
        <pc:spChg chg="mod">
          <ac:chgData name="Ryan Yoshi Donnellan" userId="d6753122-e4e3-42bb-8143-45f1365b0bfe" providerId="ADAL" clId="{A827E5A3-A555-6E44-8B68-82FEB63E1CB6}" dt="2025-02-10T20:17:23.868" v="30" actId="20577"/>
          <ac:spMkLst>
            <pc:docMk/>
            <pc:sldMk cId="165918483" sldId="266"/>
            <ac:spMk id="3" creationId="{DD9D076C-683E-6A39-B88E-5748E317A677}"/>
          </ac:spMkLst>
        </pc:spChg>
      </pc:sldChg>
      <pc:sldChg chg="modSp">
        <pc:chgData name="Ryan Yoshi Donnellan" userId="d6753122-e4e3-42bb-8143-45f1365b0bfe" providerId="ADAL" clId="{A827E5A3-A555-6E44-8B68-82FEB63E1CB6}" dt="2025-02-11T00:01:47.936" v="214" actId="20577"/>
        <pc:sldMkLst>
          <pc:docMk/>
          <pc:sldMk cId="1346049764" sldId="267"/>
        </pc:sldMkLst>
        <pc:spChg chg="mod">
          <ac:chgData name="Ryan Yoshi Donnellan" userId="d6753122-e4e3-42bb-8143-45f1365b0bfe" providerId="ADAL" clId="{A827E5A3-A555-6E44-8B68-82FEB63E1CB6}" dt="2025-02-11T00:01:47.936" v="214" actId="20577"/>
          <ac:spMkLst>
            <pc:docMk/>
            <pc:sldMk cId="1346049764" sldId="267"/>
            <ac:spMk id="11" creationId="{EB224DE3-CBE7-A458-780B-2821591C0311}"/>
          </ac:spMkLst>
        </pc:spChg>
      </pc:sldChg>
      <pc:sldChg chg="addSp delSp modSp new add del">
        <pc:chgData name="Ryan Yoshi Donnellan" userId="d6753122-e4e3-42bb-8143-45f1365b0bfe" providerId="ADAL" clId="{A827E5A3-A555-6E44-8B68-82FEB63E1CB6}" dt="2025-02-10T20:51:15.017" v="212" actId="20577"/>
        <pc:sldMkLst>
          <pc:docMk/>
          <pc:sldMk cId="3749172137" sldId="287"/>
        </pc:sldMkLst>
        <pc:spChg chg="mod">
          <ac:chgData name="Ryan Yoshi Donnellan" userId="d6753122-e4e3-42bb-8143-45f1365b0bfe" providerId="ADAL" clId="{A827E5A3-A555-6E44-8B68-82FEB63E1CB6}" dt="2025-02-10T20:24:43.918" v="122" actId="20577"/>
          <ac:spMkLst>
            <pc:docMk/>
            <pc:sldMk cId="3749172137" sldId="287"/>
            <ac:spMk id="2" creationId="{86E29AC9-C61F-558E-4B39-E5BBAF194641}"/>
          </ac:spMkLst>
        </pc:spChg>
        <pc:spChg chg="del">
          <ac:chgData name="Ryan Yoshi Donnellan" userId="d6753122-e4e3-42bb-8143-45f1365b0bfe" providerId="ADAL" clId="{A827E5A3-A555-6E44-8B68-82FEB63E1CB6}" dt="2025-02-10T20:23:12.844" v="73" actId="478"/>
          <ac:spMkLst>
            <pc:docMk/>
            <pc:sldMk cId="3749172137" sldId="287"/>
            <ac:spMk id="3" creationId="{E996AC25-3C38-EC9B-7014-1E00316EB3BB}"/>
          </ac:spMkLst>
        </pc:spChg>
        <pc:spChg chg="mod">
          <ac:chgData name="Ryan Yoshi Donnellan" userId="d6753122-e4e3-42bb-8143-45f1365b0bfe" providerId="ADAL" clId="{A827E5A3-A555-6E44-8B68-82FEB63E1CB6}" dt="2025-02-10T20:51:15.017" v="212" actId="20577"/>
          <ac:spMkLst>
            <pc:docMk/>
            <pc:sldMk cId="3749172137" sldId="287"/>
            <ac:spMk id="4" creationId="{74A602F1-146C-9906-E885-59BA7B8DEB0B}"/>
          </ac:spMkLst>
        </pc:spChg>
        <pc:spChg chg="add mod">
          <ac:chgData name="Ryan Yoshi Donnellan" userId="d6753122-e4e3-42bb-8143-45f1365b0bfe" providerId="ADAL" clId="{A827E5A3-A555-6E44-8B68-82FEB63E1CB6}" dt="2025-02-10T20:25:00.724" v="126" actId="1076"/>
          <ac:spMkLst>
            <pc:docMk/>
            <pc:sldMk cId="3749172137" sldId="287"/>
            <ac:spMk id="16" creationId="{BFE51E35-C4BE-220E-FA02-B8E2F05EE678}"/>
          </ac:spMkLst>
        </pc:spChg>
        <pc:spChg chg="add mod">
          <ac:chgData name="Ryan Yoshi Donnellan" userId="d6753122-e4e3-42bb-8143-45f1365b0bfe" providerId="ADAL" clId="{A827E5A3-A555-6E44-8B68-82FEB63E1CB6}" dt="2025-02-10T20:28:18.349" v="149" actId="1076"/>
          <ac:spMkLst>
            <pc:docMk/>
            <pc:sldMk cId="3749172137" sldId="287"/>
            <ac:spMk id="19" creationId="{FED9DA24-2E6A-3292-9953-36ADC62E731C}"/>
          </ac:spMkLst>
        </pc:spChg>
        <pc:spChg chg="add mod">
          <ac:chgData name="Ryan Yoshi Donnellan" userId="d6753122-e4e3-42bb-8143-45f1365b0bfe" providerId="ADAL" clId="{A827E5A3-A555-6E44-8B68-82FEB63E1CB6}" dt="2025-02-10T20:32:07.589" v="204" actId="1076"/>
          <ac:spMkLst>
            <pc:docMk/>
            <pc:sldMk cId="3749172137" sldId="287"/>
            <ac:spMk id="24" creationId="{29570C99-4FEE-98FB-A0BD-30BC1987196B}"/>
          </ac:spMkLst>
        </pc:spChg>
        <pc:picChg chg="add mod">
          <ac:chgData name="Ryan Yoshi Donnellan" userId="d6753122-e4e3-42bb-8143-45f1365b0bfe" providerId="ADAL" clId="{A827E5A3-A555-6E44-8B68-82FEB63E1CB6}" dt="2025-02-10T20:24:24.175" v="89" actId="1076"/>
          <ac:picMkLst>
            <pc:docMk/>
            <pc:sldMk cId="3749172137" sldId="287"/>
            <ac:picMk id="7" creationId="{77037FF8-B34A-CED2-F1B5-FD5D0A24BAB6}"/>
          </ac:picMkLst>
        </pc:picChg>
        <pc:picChg chg="add mod">
          <ac:chgData name="Ryan Yoshi Donnellan" userId="d6753122-e4e3-42bb-8143-45f1365b0bfe" providerId="ADAL" clId="{A827E5A3-A555-6E44-8B68-82FEB63E1CB6}" dt="2025-02-10T20:24:24.175" v="89" actId="1076"/>
          <ac:picMkLst>
            <pc:docMk/>
            <pc:sldMk cId="3749172137" sldId="287"/>
            <ac:picMk id="9" creationId="{7CB7CDCF-22A8-0421-B329-D28375784721}"/>
          </ac:picMkLst>
        </pc:picChg>
        <pc:picChg chg="add mod">
          <ac:chgData name="Ryan Yoshi Donnellan" userId="d6753122-e4e3-42bb-8143-45f1365b0bfe" providerId="ADAL" clId="{A827E5A3-A555-6E44-8B68-82FEB63E1CB6}" dt="2025-02-10T20:24:24.175" v="89" actId="1076"/>
          <ac:picMkLst>
            <pc:docMk/>
            <pc:sldMk cId="3749172137" sldId="287"/>
            <ac:picMk id="11" creationId="{47700099-3590-D2C8-39E4-8575877A0AEA}"/>
          </ac:picMkLst>
        </pc:picChg>
        <pc:picChg chg="add mod">
          <ac:chgData name="Ryan Yoshi Donnellan" userId="d6753122-e4e3-42bb-8143-45f1365b0bfe" providerId="ADAL" clId="{A827E5A3-A555-6E44-8B68-82FEB63E1CB6}" dt="2025-02-10T20:24:24.175" v="89" actId="1076"/>
          <ac:picMkLst>
            <pc:docMk/>
            <pc:sldMk cId="3749172137" sldId="287"/>
            <ac:picMk id="13" creationId="{A913EE4C-CE69-0899-C04C-7E6BF76251F9}"/>
          </ac:picMkLst>
        </pc:picChg>
        <pc:picChg chg="add del mod">
          <ac:chgData name="Ryan Yoshi Donnellan" userId="d6753122-e4e3-42bb-8143-45f1365b0bfe" providerId="ADAL" clId="{A827E5A3-A555-6E44-8B68-82FEB63E1CB6}" dt="2025-02-10T20:30:02.036" v="153" actId="478"/>
          <ac:picMkLst>
            <pc:docMk/>
            <pc:sldMk cId="3749172137" sldId="287"/>
            <ac:picMk id="15" creationId="{90C718F7-201A-34F0-2339-4A6CF4F9CF2C}"/>
          </ac:picMkLst>
        </pc:picChg>
        <pc:picChg chg="add mod">
          <ac:chgData name="Ryan Yoshi Donnellan" userId="d6753122-e4e3-42bb-8143-45f1365b0bfe" providerId="ADAL" clId="{A827E5A3-A555-6E44-8B68-82FEB63E1CB6}" dt="2025-02-10T20:27:58.674" v="130" actId="1076"/>
          <ac:picMkLst>
            <pc:docMk/>
            <pc:sldMk cId="3749172137" sldId="287"/>
            <ac:picMk id="17" creationId="{277B3682-61A0-2851-0F5B-F739E98908A0}"/>
          </ac:picMkLst>
        </pc:picChg>
        <pc:picChg chg="add del mod">
          <ac:chgData name="Ryan Yoshi Donnellan" userId="d6753122-e4e3-42bb-8143-45f1365b0bfe" providerId="ADAL" clId="{A827E5A3-A555-6E44-8B68-82FEB63E1CB6}" dt="2025-02-10T20:30:40.947" v="157" actId="478"/>
          <ac:picMkLst>
            <pc:docMk/>
            <pc:sldMk cId="3749172137" sldId="287"/>
            <ac:picMk id="20" creationId="{28ABAC63-FD6C-CA41-2D42-36DF977C5A35}"/>
          </ac:picMkLst>
        </pc:picChg>
        <pc:picChg chg="add mod">
          <ac:chgData name="Ryan Yoshi Donnellan" userId="d6753122-e4e3-42bb-8143-45f1365b0bfe" providerId="ADAL" clId="{A827E5A3-A555-6E44-8B68-82FEB63E1CB6}" dt="2025-02-10T20:31:05.414" v="159" actId="1076"/>
          <ac:picMkLst>
            <pc:docMk/>
            <pc:sldMk cId="3749172137" sldId="287"/>
            <ac:picMk id="23" creationId="{6549EFD1-9168-6AF2-76EC-597C9CAC612B}"/>
          </ac:picMkLst>
        </pc:picChg>
      </pc:sldChg>
    </pc:docChg>
  </pc:docChgLst>
  <pc:docChgLst>
    <pc:chgData name="Ryan Yoshi Donnellan" userId="S::ryd5@nau.edu::d6753122-e4e3-42bb-8143-45f1365b0bfe" providerId="AD" clId="Web-{1B836BE6-DA62-D411-CB87-03187D89DFCE}"/>
    <pc:docChg chg="addSld modSld">
      <pc:chgData name="Ryan Yoshi Donnellan" userId="S::ryd5@nau.edu::d6753122-e4e3-42bb-8143-45f1365b0bfe" providerId="AD" clId="Web-{1B836BE6-DA62-D411-CB87-03187D89DFCE}" dt="2025-02-10T04:38:58.873" v="1247" actId="20577"/>
      <pc:docMkLst>
        <pc:docMk/>
      </pc:docMkLst>
      <pc:sldChg chg="modSp">
        <pc:chgData name="Ryan Yoshi Donnellan" userId="S::ryd5@nau.edu::d6753122-e4e3-42bb-8143-45f1365b0bfe" providerId="AD" clId="Web-{1B836BE6-DA62-D411-CB87-03187D89DFCE}" dt="2025-02-10T04:27:51.521" v="1200" actId="20577"/>
        <pc:sldMkLst>
          <pc:docMk/>
          <pc:sldMk cId="486473580" sldId="257"/>
        </pc:sldMkLst>
        <pc:spChg chg="mod">
          <ac:chgData name="Ryan Yoshi Donnellan" userId="S::ryd5@nau.edu::d6753122-e4e3-42bb-8143-45f1365b0bfe" providerId="AD" clId="Web-{1B836BE6-DA62-D411-CB87-03187D89DFCE}" dt="2025-02-10T04:27:51.521" v="1200" actId="20577"/>
          <ac:spMkLst>
            <pc:docMk/>
            <pc:sldMk cId="486473580" sldId="257"/>
            <ac:spMk id="4" creationId="{CDD9588D-CB85-7F29-62CA-5DCD631A187C}"/>
          </ac:spMkLst>
        </pc:spChg>
      </pc:sldChg>
      <pc:sldChg chg="addSp modSp">
        <pc:chgData name="Ryan Yoshi Donnellan" userId="S::ryd5@nau.edu::d6753122-e4e3-42bb-8143-45f1365b0bfe" providerId="AD" clId="Web-{1B836BE6-DA62-D411-CB87-03187D89DFCE}" dt="2025-02-10T04:30:01.335" v="1225" actId="20577"/>
        <pc:sldMkLst>
          <pc:docMk/>
          <pc:sldMk cId="3803442049" sldId="259"/>
        </pc:sldMkLst>
        <pc:spChg chg="add mod">
          <ac:chgData name="Ryan Yoshi Donnellan" userId="S::ryd5@nau.edu::d6753122-e4e3-42bb-8143-45f1365b0bfe" providerId="AD" clId="Web-{1B836BE6-DA62-D411-CB87-03187D89DFCE}" dt="2025-02-10T03:55:44.892" v="897" actId="1076"/>
          <ac:spMkLst>
            <pc:docMk/>
            <pc:sldMk cId="3803442049" sldId="259"/>
            <ac:spMk id="14" creationId="{D2D344B5-1FDC-85B2-5444-163E835BB40E}"/>
          </ac:spMkLst>
        </pc:spChg>
        <pc:spChg chg="mod">
          <ac:chgData name="Ryan Yoshi Donnellan" userId="S::ryd5@nau.edu::d6753122-e4e3-42bb-8143-45f1365b0bfe" providerId="AD" clId="Web-{1B836BE6-DA62-D411-CB87-03187D89DFCE}" dt="2025-02-10T04:30:01.335" v="1225" actId="20577"/>
          <ac:spMkLst>
            <pc:docMk/>
            <pc:sldMk cId="3803442049" sldId="259"/>
            <ac:spMk id="17" creationId="{387D26C0-F4FB-FAD3-0B75-C5063F09A2B0}"/>
          </ac:spMkLst>
        </pc:spChg>
        <pc:spChg chg="mod">
          <ac:chgData name="Ryan Yoshi Donnellan" userId="S::ryd5@nau.edu::d6753122-e4e3-42bb-8143-45f1365b0bfe" providerId="AD" clId="Web-{1B836BE6-DA62-D411-CB87-03187D89DFCE}" dt="2025-02-10T04:13:59.686" v="1142" actId="1076"/>
          <ac:spMkLst>
            <pc:docMk/>
            <pc:sldMk cId="3803442049" sldId="259"/>
            <ac:spMk id="18" creationId="{9867713C-8C30-7EFC-7434-1989D41CD496}"/>
          </ac:spMkLst>
        </pc:spChg>
        <pc:spChg chg="mod">
          <ac:chgData name="Ryan Yoshi Donnellan" userId="S::ryd5@nau.edu::d6753122-e4e3-42bb-8143-45f1365b0bfe" providerId="AD" clId="Web-{1B836BE6-DA62-D411-CB87-03187D89DFCE}" dt="2025-02-10T04:13:59.702" v="1143" actId="1076"/>
          <ac:spMkLst>
            <pc:docMk/>
            <pc:sldMk cId="3803442049" sldId="259"/>
            <ac:spMk id="19" creationId="{10DADF40-114E-0F29-BE0F-0EDAF0D56378}"/>
          </ac:spMkLst>
        </pc:spChg>
        <pc:spChg chg="mod">
          <ac:chgData name="Ryan Yoshi Donnellan" userId="S::ryd5@nau.edu::d6753122-e4e3-42bb-8143-45f1365b0bfe" providerId="AD" clId="Web-{1B836BE6-DA62-D411-CB87-03187D89DFCE}" dt="2025-02-10T04:14:41.219" v="1156" actId="20577"/>
          <ac:spMkLst>
            <pc:docMk/>
            <pc:sldMk cId="3803442049" sldId="259"/>
            <ac:spMk id="20" creationId="{BCBF0557-8A6F-2C6A-EF37-B2B7B6A18D6B}"/>
          </ac:spMkLst>
        </pc:spChg>
        <pc:spChg chg="add mod">
          <ac:chgData name="Ryan Yoshi Donnellan" userId="S::ryd5@nau.edu::d6753122-e4e3-42bb-8143-45f1365b0bfe" providerId="AD" clId="Web-{1B836BE6-DA62-D411-CB87-03187D89DFCE}" dt="2025-02-10T03:56:22.831" v="929" actId="1076"/>
          <ac:spMkLst>
            <pc:docMk/>
            <pc:sldMk cId="3803442049" sldId="259"/>
            <ac:spMk id="21" creationId="{24986D38-16F7-0243-CE65-330E2D529C1C}"/>
          </ac:spMkLst>
        </pc:spChg>
        <pc:spChg chg="add mod">
          <ac:chgData name="Ryan Yoshi Donnellan" userId="S::ryd5@nau.edu::d6753122-e4e3-42bb-8143-45f1365b0bfe" providerId="AD" clId="Web-{1B836BE6-DA62-D411-CB87-03187D89DFCE}" dt="2025-02-10T03:56:59.426" v="955" actId="20577"/>
          <ac:spMkLst>
            <pc:docMk/>
            <pc:sldMk cId="3803442049" sldId="259"/>
            <ac:spMk id="23" creationId="{3EA19461-7F04-3F05-D284-90C6EAF70BC7}"/>
          </ac:spMkLst>
        </pc:spChg>
        <pc:picChg chg="mod">
          <ac:chgData name="Ryan Yoshi Donnellan" userId="S::ryd5@nau.edu::d6753122-e4e3-42bb-8143-45f1365b0bfe" providerId="AD" clId="Web-{1B836BE6-DA62-D411-CB87-03187D89DFCE}" dt="2025-02-10T03:55:48.080" v="898" actId="1076"/>
          <ac:picMkLst>
            <pc:docMk/>
            <pc:sldMk cId="3803442049" sldId="259"/>
            <ac:picMk id="10" creationId="{106DF168-8F9B-1983-A40D-649B0F11FD7A}"/>
          </ac:picMkLst>
        </pc:picChg>
      </pc:sldChg>
      <pc:sldChg chg="modSp">
        <pc:chgData name="Ryan Yoshi Donnellan" userId="S::ryd5@nau.edu::d6753122-e4e3-42bb-8143-45f1365b0bfe" providerId="AD" clId="Web-{1B836BE6-DA62-D411-CB87-03187D89DFCE}" dt="2025-02-10T04:31:05.835" v="1232" actId="20577"/>
        <pc:sldMkLst>
          <pc:docMk/>
          <pc:sldMk cId="1192679512" sldId="262"/>
        </pc:sldMkLst>
        <pc:spChg chg="mod">
          <ac:chgData name="Ryan Yoshi Donnellan" userId="S::ryd5@nau.edu::d6753122-e4e3-42bb-8143-45f1365b0bfe" providerId="AD" clId="Web-{1B836BE6-DA62-D411-CB87-03187D89DFCE}" dt="2025-02-10T04:31:05.835" v="1232" actId="20577"/>
          <ac:spMkLst>
            <pc:docMk/>
            <pc:sldMk cId="1192679512" sldId="262"/>
            <ac:spMk id="6" creationId="{F4267788-ED12-2CED-BD83-DCBE96A47575}"/>
          </ac:spMkLst>
        </pc:spChg>
        <pc:spChg chg="mod">
          <ac:chgData name="Ryan Yoshi Donnellan" userId="S::ryd5@nau.edu::d6753122-e4e3-42bb-8143-45f1365b0bfe" providerId="AD" clId="Web-{1B836BE6-DA62-D411-CB87-03187D89DFCE}" dt="2025-02-10T03:36:36.445" v="667" actId="20577"/>
          <ac:spMkLst>
            <pc:docMk/>
            <pc:sldMk cId="1192679512" sldId="262"/>
            <ac:spMk id="14" creationId="{AD3656CC-4F8D-36FD-ABB4-37E344D15BDB}"/>
          </ac:spMkLst>
        </pc:spChg>
      </pc:sldChg>
      <pc:sldChg chg="addSp modSp">
        <pc:chgData name="Ryan Yoshi Donnellan" userId="S::ryd5@nau.edu::d6753122-e4e3-42bb-8143-45f1365b0bfe" providerId="AD" clId="Web-{1B836BE6-DA62-D411-CB87-03187D89DFCE}" dt="2025-02-10T04:25:13.784" v="1174"/>
        <pc:sldMkLst>
          <pc:docMk/>
          <pc:sldMk cId="3332688553" sldId="265"/>
        </pc:sldMkLst>
        <pc:spChg chg="add mod">
          <ac:chgData name="Ryan Yoshi Donnellan" userId="S::ryd5@nau.edu::d6753122-e4e3-42bb-8143-45f1365b0bfe" providerId="AD" clId="Web-{1B836BE6-DA62-D411-CB87-03187D89DFCE}" dt="2025-02-10T04:01:19.761" v="1035" actId="20577"/>
          <ac:spMkLst>
            <pc:docMk/>
            <pc:sldMk cId="3332688553" sldId="265"/>
            <ac:spMk id="7" creationId="{04B44744-A49F-D464-3E52-D38D184105B6}"/>
          </ac:spMkLst>
        </pc:spChg>
        <pc:graphicFrameChg chg="mod modGraphic">
          <ac:chgData name="Ryan Yoshi Donnellan" userId="S::ryd5@nau.edu::d6753122-e4e3-42bb-8143-45f1365b0bfe" providerId="AD" clId="Web-{1B836BE6-DA62-D411-CB87-03187D89DFCE}" dt="2025-02-10T04:25:13.784" v="1174"/>
          <ac:graphicFrameMkLst>
            <pc:docMk/>
            <pc:sldMk cId="3332688553" sldId="265"/>
            <ac:graphicFrameMk id="6" creationId="{EF61AB71-8787-8778-D9F3-60FF1D84B2C7}"/>
          </ac:graphicFrameMkLst>
        </pc:graphicFrameChg>
      </pc:sldChg>
      <pc:sldChg chg="modSp">
        <pc:chgData name="Ryan Yoshi Donnellan" userId="S::ryd5@nau.edu::d6753122-e4e3-42bb-8143-45f1365b0bfe" providerId="AD" clId="Web-{1B836BE6-DA62-D411-CB87-03187D89DFCE}" dt="2025-02-10T04:26:56.848" v="1185" actId="20577"/>
        <pc:sldMkLst>
          <pc:docMk/>
          <pc:sldMk cId="165918483" sldId="266"/>
        </pc:sldMkLst>
        <pc:spChg chg="mod">
          <ac:chgData name="Ryan Yoshi Donnellan" userId="S::ryd5@nau.edu::d6753122-e4e3-42bb-8143-45f1365b0bfe" providerId="AD" clId="Web-{1B836BE6-DA62-D411-CB87-03187D89DFCE}" dt="2025-02-10T04:26:56.848" v="1185" actId="20577"/>
          <ac:spMkLst>
            <pc:docMk/>
            <pc:sldMk cId="165918483" sldId="266"/>
            <ac:spMk id="6" creationId="{B3B34802-9711-CAD0-C27F-7957A8B8DDCF}"/>
          </ac:spMkLst>
        </pc:spChg>
      </pc:sldChg>
      <pc:sldChg chg="addSp delSp modSp">
        <pc:chgData name="Ryan Yoshi Donnellan" userId="S::ryd5@nau.edu::d6753122-e4e3-42bb-8143-45f1365b0bfe" providerId="AD" clId="Web-{1B836BE6-DA62-D411-CB87-03187D89DFCE}" dt="2025-02-10T04:01:12.995" v="1034" actId="20577"/>
        <pc:sldMkLst>
          <pc:docMk/>
          <pc:sldMk cId="4284688635" sldId="268"/>
        </pc:sldMkLst>
        <pc:spChg chg="add mod">
          <ac:chgData name="Ryan Yoshi Donnellan" userId="S::ryd5@nau.edu::d6753122-e4e3-42bb-8143-45f1365b0bfe" providerId="AD" clId="Web-{1B836BE6-DA62-D411-CB87-03187D89DFCE}" dt="2025-02-10T04:01:12.995" v="1034" actId="20577"/>
          <ac:spMkLst>
            <pc:docMk/>
            <pc:sldMk cId="4284688635" sldId="268"/>
            <ac:spMk id="4" creationId="{3A8BB6CD-35D5-C93A-B312-482C1C96BCE3}"/>
          </ac:spMkLst>
        </pc:spChg>
        <pc:spChg chg="add del">
          <ac:chgData name="Ryan Yoshi Donnellan" userId="S::ryd5@nau.edu::d6753122-e4e3-42bb-8143-45f1365b0bfe" providerId="AD" clId="Web-{1B836BE6-DA62-D411-CB87-03187D89DFCE}" dt="2025-02-10T03:58:17.350" v="958"/>
          <ac:spMkLst>
            <pc:docMk/>
            <pc:sldMk cId="4284688635" sldId="268"/>
            <ac:spMk id="8" creationId="{514360A7-A3AA-0FAD-2043-9A3A35D2686B}"/>
          </ac:spMkLst>
        </pc:spChg>
      </pc:sldChg>
      <pc:sldChg chg="modSp">
        <pc:chgData name="Ryan Yoshi Donnellan" userId="S::ryd5@nau.edu::d6753122-e4e3-42bb-8143-45f1365b0bfe" providerId="AD" clId="Web-{1B836BE6-DA62-D411-CB87-03187D89DFCE}" dt="2025-02-10T04:01:28.933" v="1043" actId="20577"/>
        <pc:sldMkLst>
          <pc:docMk/>
          <pc:sldMk cId="3136588234" sldId="272"/>
        </pc:sldMkLst>
        <pc:spChg chg="mod">
          <ac:chgData name="Ryan Yoshi Donnellan" userId="S::ryd5@nau.edu::d6753122-e4e3-42bb-8143-45f1365b0bfe" providerId="AD" clId="Web-{1B836BE6-DA62-D411-CB87-03187D89DFCE}" dt="2025-02-10T04:01:28.933" v="1043" actId="20577"/>
          <ac:spMkLst>
            <pc:docMk/>
            <pc:sldMk cId="3136588234" sldId="272"/>
            <ac:spMk id="14" creationId="{1E4E96A0-2B2B-6AE6-DECB-0BE26306DB45}"/>
          </ac:spMkLst>
        </pc:spChg>
      </pc:sldChg>
      <pc:sldChg chg="modSp">
        <pc:chgData name="Ryan Yoshi Donnellan" userId="S::ryd5@nau.edu::d6753122-e4e3-42bb-8143-45f1365b0bfe" providerId="AD" clId="Web-{1B836BE6-DA62-D411-CB87-03187D89DFCE}" dt="2025-02-10T04:30:28.304" v="1226" actId="20577"/>
        <pc:sldMkLst>
          <pc:docMk/>
          <pc:sldMk cId="3870592559" sldId="278"/>
        </pc:sldMkLst>
        <pc:spChg chg="mod">
          <ac:chgData name="Ryan Yoshi Donnellan" userId="S::ryd5@nau.edu::d6753122-e4e3-42bb-8143-45f1365b0bfe" providerId="AD" clId="Web-{1B836BE6-DA62-D411-CB87-03187D89DFCE}" dt="2025-02-10T04:30:28.304" v="1226" actId="20577"/>
          <ac:spMkLst>
            <pc:docMk/>
            <pc:sldMk cId="3870592559" sldId="278"/>
            <ac:spMk id="9" creationId="{45518C2A-B8D3-F2C0-13EB-14333614D2E9}"/>
          </ac:spMkLst>
        </pc:spChg>
      </pc:sldChg>
      <pc:sldChg chg="delSp modSp">
        <pc:chgData name="Ryan Yoshi Donnellan" userId="S::ryd5@nau.edu::d6753122-e4e3-42bb-8143-45f1365b0bfe" providerId="AD" clId="Web-{1B836BE6-DA62-D411-CB87-03187D89DFCE}" dt="2025-02-10T02:32:08.782" v="269" actId="20577"/>
        <pc:sldMkLst>
          <pc:docMk/>
          <pc:sldMk cId="358623109" sldId="279"/>
        </pc:sldMkLst>
        <pc:spChg chg="del">
          <ac:chgData name="Ryan Yoshi Donnellan" userId="S::ryd5@nau.edu::d6753122-e4e3-42bb-8143-45f1365b0bfe" providerId="AD" clId="Web-{1B836BE6-DA62-D411-CB87-03187D89DFCE}" dt="2025-02-10T02:24:03.185" v="220"/>
          <ac:spMkLst>
            <pc:docMk/>
            <pc:sldMk cId="358623109" sldId="279"/>
            <ac:spMk id="2" creationId="{679152AC-EB32-58B0-3521-32C3C578A975}"/>
          </ac:spMkLst>
        </pc:spChg>
        <pc:spChg chg="del">
          <ac:chgData name="Ryan Yoshi Donnellan" userId="S::ryd5@nau.edu::d6753122-e4e3-42bb-8143-45f1365b0bfe" providerId="AD" clId="Web-{1B836BE6-DA62-D411-CB87-03187D89DFCE}" dt="2025-02-10T02:23:56.279" v="219"/>
          <ac:spMkLst>
            <pc:docMk/>
            <pc:sldMk cId="358623109" sldId="279"/>
            <ac:spMk id="5" creationId="{0BC0F1F4-806E-A39F-4C3D-1CF4CC2A984D}"/>
          </ac:spMkLst>
        </pc:spChg>
        <pc:spChg chg="mod">
          <ac:chgData name="Ryan Yoshi Donnellan" userId="S::ryd5@nau.edu::d6753122-e4e3-42bb-8143-45f1365b0bfe" providerId="AD" clId="Web-{1B836BE6-DA62-D411-CB87-03187D89DFCE}" dt="2025-02-10T02:28:09.976" v="256" actId="1076"/>
          <ac:spMkLst>
            <pc:docMk/>
            <pc:sldMk cId="358623109" sldId="279"/>
            <ac:spMk id="11" creationId="{C38F41AC-5235-063F-4964-40C4901E3B28}"/>
          </ac:spMkLst>
        </pc:spChg>
        <pc:spChg chg="mod">
          <ac:chgData name="Ryan Yoshi Donnellan" userId="S::ryd5@nau.edu::d6753122-e4e3-42bb-8143-45f1365b0bfe" providerId="AD" clId="Web-{1B836BE6-DA62-D411-CB87-03187D89DFCE}" dt="2025-02-10T02:32:08.782" v="269" actId="20577"/>
          <ac:spMkLst>
            <pc:docMk/>
            <pc:sldMk cId="358623109" sldId="279"/>
            <ac:spMk id="14" creationId="{B90E66D4-0DA4-EF52-EC70-178DCE5F7CE3}"/>
          </ac:spMkLst>
        </pc:spChg>
      </pc:sldChg>
      <pc:sldChg chg="addSp delSp modSp">
        <pc:chgData name="Ryan Yoshi Donnellan" userId="S::ryd5@nau.edu::d6753122-e4e3-42bb-8143-45f1365b0bfe" providerId="AD" clId="Web-{1B836BE6-DA62-D411-CB87-03187D89DFCE}" dt="2025-02-10T04:38:58.873" v="1247" actId="20577"/>
        <pc:sldMkLst>
          <pc:docMk/>
          <pc:sldMk cId="2318155352" sldId="281"/>
        </pc:sldMkLst>
        <pc:spChg chg="mod">
          <ac:chgData name="Ryan Yoshi Donnellan" userId="S::ryd5@nau.edu::d6753122-e4e3-42bb-8143-45f1365b0bfe" providerId="AD" clId="Web-{1B836BE6-DA62-D411-CB87-03187D89DFCE}" dt="2025-02-10T04:38:50.873" v="1243" actId="1076"/>
          <ac:spMkLst>
            <pc:docMk/>
            <pc:sldMk cId="2318155352" sldId="281"/>
            <ac:spMk id="4" creationId="{3073AFA1-8801-DD4E-2A0F-3667092C7163}"/>
          </ac:spMkLst>
        </pc:spChg>
        <pc:spChg chg="add mod">
          <ac:chgData name="Ryan Yoshi Donnellan" userId="S::ryd5@nau.edu::d6753122-e4e3-42bb-8143-45f1365b0bfe" providerId="AD" clId="Web-{1B836BE6-DA62-D411-CB87-03187D89DFCE}" dt="2025-02-10T03:48:09.125" v="778" actId="1076"/>
          <ac:spMkLst>
            <pc:docMk/>
            <pc:sldMk cId="2318155352" sldId="281"/>
            <ac:spMk id="7" creationId="{F2328BDC-C1D4-94D9-6797-01EFED3A52F2}"/>
          </ac:spMkLst>
        </pc:spChg>
        <pc:spChg chg="mod">
          <ac:chgData name="Ryan Yoshi Donnellan" userId="S::ryd5@nau.edu::d6753122-e4e3-42bb-8143-45f1365b0bfe" providerId="AD" clId="Web-{1B836BE6-DA62-D411-CB87-03187D89DFCE}" dt="2025-02-10T04:38:58.873" v="1247" actId="20577"/>
          <ac:spMkLst>
            <pc:docMk/>
            <pc:sldMk cId="2318155352" sldId="281"/>
            <ac:spMk id="8" creationId="{CB5BAA8E-C68C-E638-C8F7-62CACFCDC940}"/>
          </ac:spMkLst>
        </pc:spChg>
        <pc:spChg chg="add del mod">
          <ac:chgData name="Ryan Yoshi Donnellan" userId="S::ryd5@nau.edu::d6753122-e4e3-42bb-8143-45f1365b0bfe" providerId="AD" clId="Web-{1B836BE6-DA62-D411-CB87-03187D89DFCE}" dt="2025-02-10T02:34:58.023" v="290"/>
          <ac:spMkLst>
            <pc:docMk/>
            <pc:sldMk cId="2318155352" sldId="281"/>
            <ac:spMk id="9" creationId="{CEDA21CC-14B9-DA87-FD32-E8875100105A}"/>
          </ac:spMkLst>
        </pc:spChg>
        <pc:spChg chg="mod">
          <ac:chgData name="Ryan Yoshi Donnellan" userId="S::ryd5@nau.edu::d6753122-e4e3-42bb-8143-45f1365b0bfe" providerId="AD" clId="Web-{1B836BE6-DA62-D411-CB87-03187D89DFCE}" dt="2025-02-10T04:30:39.616" v="1228" actId="20577"/>
          <ac:spMkLst>
            <pc:docMk/>
            <pc:sldMk cId="2318155352" sldId="281"/>
            <ac:spMk id="10" creationId="{728E000F-EA00-C863-4255-BA9B8129CB0C}"/>
          </ac:spMkLst>
        </pc:spChg>
        <pc:spChg chg="add del mod">
          <ac:chgData name="Ryan Yoshi Donnellan" userId="S::ryd5@nau.edu::d6753122-e4e3-42bb-8143-45f1365b0bfe" providerId="AD" clId="Web-{1B836BE6-DA62-D411-CB87-03187D89DFCE}" dt="2025-02-10T02:35:46.244" v="299"/>
          <ac:spMkLst>
            <pc:docMk/>
            <pc:sldMk cId="2318155352" sldId="281"/>
            <ac:spMk id="11" creationId="{230FD6FA-AB8C-EAA2-D4A8-4E6398696F41}"/>
          </ac:spMkLst>
        </pc:spChg>
        <pc:spChg chg="add del mod">
          <ac:chgData name="Ryan Yoshi Donnellan" userId="S::ryd5@nau.edu::d6753122-e4e3-42bb-8143-45f1365b0bfe" providerId="AD" clId="Web-{1B836BE6-DA62-D411-CB87-03187D89DFCE}" dt="2025-02-10T03:45:11.011" v="720"/>
          <ac:spMkLst>
            <pc:docMk/>
            <pc:sldMk cId="2318155352" sldId="281"/>
            <ac:spMk id="11" creationId="{501B65E3-28BD-1BB6-B1F1-509014C79D7A}"/>
          </ac:spMkLst>
        </pc:spChg>
        <pc:spChg chg="add mod">
          <ac:chgData name="Ryan Yoshi Donnellan" userId="S::ryd5@nau.edu::d6753122-e4e3-42bb-8143-45f1365b0bfe" providerId="AD" clId="Web-{1B836BE6-DA62-D411-CB87-03187D89DFCE}" dt="2025-02-10T03:48:09.141" v="779" actId="1076"/>
          <ac:spMkLst>
            <pc:docMk/>
            <pc:sldMk cId="2318155352" sldId="281"/>
            <ac:spMk id="12" creationId="{CF757562-524B-C937-B59E-679025F47F87}"/>
          </ac:spMkLst>
        </pc:spChg>
        <pc:spChg chg="add mod">
          <ac:chgData name="Ryan Yoshi Donnellan" userId="S::ryd5@nau.edu::d6753122-e4e3-42bb-8143-45f1365b0bfe" providerId="AD" clId="Web-{1B836BE6-DA62-D411-CB87-03187D89DFCE}" dt="2025-02-10T04:30:54.070" v="1231" actId="1076"/>
          <ac:spMkLst>
            <pc:docMk/>
            <pc:sldMk cId="2318155352" sldId="281"/>
            <ac:spMk id="15" creationId="{A6E65607-9D18-7875-7B86-16F27B12B5A5}"/>
          </ac:spMkLst>
        </pc:spChg>
        <pc:spChg chg="add mod">
          <ac:chgData name="Ryan Yoshi Donnellan" userId="S::ryd5@nau.edu::d6753122-e4e3-42bb-8143-45f1365b0bfe" providerId="AD" clId="Web-{1B836BE6-DA62-D411-CB87-03187D89DFCE}" dt="2025-02-10T04:01:37.214" v="1044" actId="20577"/>
          <ac:spMkLst>
            <pc:docMk/>
            <pc:sldMk cId="2318155352" sldId="281"/>
            <ac:spMk id="17" creationId="{57D68E77-B9C5-659F-845E-B01EAFB7467C}"/>
          </ac:spMkLst>
        </pc:spChg>
        <pc:picChg chg="add mod">
          <ac:chgData name="Ryan Yoshi Donnellan" userId="S::ryd5@nau.edu::d6753122-e4e3-42bb-8143-45f1365b0bfe" providerId="AD" clId="Web-{1B836BE6-DA62-D411-CB87-03187D89DFCE}" dt="2025-02-10T03:53:42.514" v="839" actId="1076"/>
          <ac:picMkLst>
            <pc:docMk/>
            <pc:sldMk cId="2318155352" sldId="281"/>
            <ac:picMk id="16" creationId="{58150EF8-CB46-95FA-E8B8-077ED2B644BE}"/>
          </ac:picMkLst>
        </pc:picChg>
      </pc:sldChg>
      <pc:sldChg chg="modSp">
        <pc:chgData name="Ryan Yoshi Donnellan" userId="S::ryd5@nau.edu::d6753122-e4e3-42bb-8143-45f1365b0bfe" providerId="AD" clId="Web-{1B836BE6-DA62-D411-CB87-03187D89DFCE}" dt="2025-02-10T04:04:22.484" v="1070" actId="20577"/>
        <pc:sldMkLst>
          <pc:docMk/>
          <pc:sldMk cId="1315281627" sldId="283"/>
        </pc:sldMkLst>
        <pc:spChg chg="mod">
          <ac:chgData name="Ryan Yoshi Donnellan" userId="S::ryd5@nau.edu::d6753122-e4e3-42bb-8143-45f1365b0bfe" providerId="AD" clId="Web-{1B836BE6-DA62-D411-CB87-03187D89DFCE}" dt="2025-02-10T04:04:22.484" v="1070" actId="20577"/>
          <ac:spMkLst>
            <pc:docMk/>
            <pc:sldMk cId="1315281627" sldId="283"/>
            <ac:spMk id="8" creationId="{AC50C4AF-60CA-3F69-FDAE-E42FA38A298D}"/>
          </ac:spMkLst>
        </pc:spChg>
      </pc:sldChg>
      <pc:sldChg chg="modSp add replId">
        <pc:chgData name="Ryan Yoshi Donnellan" userId="S::ryd5@nau.edu::d6753122-e4e3-42bb-8143-45f1365b0bfe" providerId="AD" clId="Web-{1B836BE6-DA62-D411-CB87-03187D89DFCE}" dt="2025-02-10T03:14:03.964" v="485" actId="20577"/>
        <pc:sldMkLst>
          <pc:docMk/>
          <pc:sldMk cId="907000350" sldId="285"/>
        </pc:sldMkLst>
        <pc:spChg chg="mod">
          <ac:chgData name="Ryan Yoshi Donnellan" userId="S::ryd5@nau.edu::d6753122-e4e3-42bb-8143-45f1365b0bfe" providerId="AD" clId="Web-{1B836BE6-DA62-D411-CB87-03187D89DFCE}" dt="2025-02-10T03:14:03.964" v="485" actId="20577"/>
          <ac:spMkLst>
            <pc:docMk/>
            <pc:sldMk cId="907000350" sldId="285"/>
            <ac:spMk id="14" creationId="{34CB06D5-371E-3A28-FBFD-9D43970DDB2A}"/>
          </ac:spMkLst>
        </pc:spChg>
      </pc:sldChg>
      <pc:sldChg chg="modSp add replId">
        <pc:chgData name="Ryan Yoshi Donnellan" userId="S::ryd5@nau.edu::d6753122-e4e3-42bb-8143-45f1365b0bfe" providerId="AD" clId="Web-{1B836BE6-DA62-D411-CB87-03187D89DFCE}" dt="2025-02-10T03:07:46.587" v="457" actId="20577"/>
        <pc:sldMkLst>
          <pc:docMk/>
          <pc:sldMk cId="3067980723" sldId="286"/>
        </pc:sldMkLst>
        <pc:spChg chg="mod">
          <ac:chgData name="Ryan Yoshi Donnellan" userId="S::ryd5@nau.edu::d6753122-e4e3-42bb-8143-45f1365b0bfe" providerId="AD" clId="Web-{1B836BE6-DA62-D411-CB87-03187D89DFCE}" dt="2025-02-10T03:07:46.587" v="457" actId="20577"/>
          <ac:spMkLst>
            <pc:docMk/>
            <pc:sldMk cId="3067980723" sldId="286"/>
            <ac:spMk id="14" creationId="{F95BCEC8-C503-AD65-CBD8-483444167B04}"/>
          </ac:spMkLst>
        </pc:spChg>
      </pc:sldChg>
    </pc:docChg>
  </pc:docChgLst>
  <pc:docChgLst>
    <pc:chgData name="Owen Thomas Kehl" userId="S::otk4@nau.edu::9847bed2-bced-45f2-8855-083692679281" providerId="AD" clId="Web-{B0784B67-072F-49DC-2350-641764B852C9}"/>
    <pc:docChg chg="modSld">
      <pc:chgData name="Owen Thomas Kehl" userId="S::otk4@nau.edu::9847bed2-bced-45f2-8855-083692679281" providerId="AD" clId="Web-{B0784B67-072F-49DC-2350-641764B852C9}" dt="2025-02-10T19:08:35.760" v="91" actId="20577"/>
      <pc:docMkLst>
        <pc:docMk/>
      </pc:docMkLst>
      <pc:sldChg chg="modSp">
        <pc:chgData name="Owen Thomas Kehl" userId="S::otk4@nau.edu::9847bed2-bced-45f2-8855-083692679281" providerId="AD" clId="Web-{B0784B67-072F-49DC-2350-641764B852C9}" dt="2025-02-10T19:08:35.760" v="91" actId="20577"/>
        <pc:sldMkLst>
          <pc:docMk/>
          <pc:sldMk cId="1192679512" sldId="262"/>
        </pc:sldMkLst>
        <pc:spChg chg="mod">
          <ac:chgData name="Owen Thomas Kehl" userId="S::otk4@nau.edu::9847bed2-bced-45f2-8855-083692679281" providerId="AD" clId="Web-{B0784B67-072F-49DC-2350-641764B852C9}" dt="2025-02-10T19:08:35.760" v="91" actId="20577"/>
          <ac:spMkLst>
            <pc:docMk/>
            <pc:sldMk cId="1192679512" sldId="262"/>
            <ac:spMk id="14" creationId="{AD3656CC-4F8D-36FD-ABB4-37E344D15BDB}"/>
          </ac:spMkLst>
        </pc:spChg>
      </pc:sldChg>
      <pc:sldChg chg="modSp">
        <pc:chgData name="Owen Thomas Kehl" userId="S::otk4@nau.edu::9847bed2-bced-45f2-8855-083692679281" providerId="AD" clId="Web-{B0784B67-072F-49DC-2350-641764B852C9}" dt="2025-02-10T19:01:10.290" v="88" actId="20577"/>
        <pc:sldMkLst>
          <pc:docMk/>
          <pc:sldMk cId="3332688553" sldId="265"/>
        </pc:sldMkLst>
        <pc:spChg chg="mod">
          <ac:chgData name="Owen Thomas Kehl" userId="S::otk4@nau.edu::9847bed2-bced-45f2-8855-083692679281" providerId="AD" clId="Web-{B0784B67-072F-49DC-2350-641764B852C9}" dt="2025-02-10T19:01:10.290" v="88" actId="20577"/>
          <ac:spMkLst>
            <pc:docMk/>
            <pc:sldMk cId="3332688553" sldId="265"/>
            <ac:spMk id="8" creationId="{131DA9D2-3015-165E-1E4C-260AA16D45C0}"/>
          </ac:spMkLst>
        </pc:spChg>
        <pc:graphicFrameChg chg="mod modGraphic">
          <ac:chgData name="Owen Thomas Kehl" userId="S::otk4@nau.edu::9847bed2-bced-45f2-8855-083692679281" providerId="AD" clId="Web-{B0784B67-072F-49DC-2350-641764B852C9}" dt="2025-02-10T18:56:20.311" v="49"/>
          <ac:graphicFrameMkLst>
            <pc:docMk/>
            <pc:sldMk cId="3332688553" sldId="265"/>
            <ac:graphicFrameMk id="6" creationId="{EF61AB71-8787-8778-D9F3-60FF1D84B2C7}"/>
          </ac:graphicFrameMkLst>
        </pc:graphicFrameChg>
      </pc:sldChg>
      <pc:sldChg chg="modSp">
        <pc:chgData name="Owen Thomas Kehl" userId="S::otk4@nau.edu::9847bed2-bced-45f2-8855-083692679281" providerId="AD" clId="Web-{B0784B67-072F-49DC-2350-641764B852C9}" dt="2025-02-10T18:37:38.127" v="12" actId="20577"/>
        <pc:sldMkLst>
          <pc:docMk/>
          <pc:sldMk cId="3136588234" sldId="272"/>
        </pc:sldMkLst>
        <pc:spChg chg="mod">
          <ac:chgData name="Owen Thomas Kehl" userId="S::otk4@nau.edu::9847bed2-bced-45f2-8855-083692679281" providerId="AD" clId="Web-{B0784B67-072F-49DC-2350-641764B852C9}" dt="2025-02-10T18:37:38.127" v="12" actId="20577"/>
          <ac:spMkLst>
            <pc:docMk/>
            <pc:sldMk cId="3136588234" sldId="272"/>
            <ac:spMk id="18" creationId="{3105DEB7-4914-C35C-461A-78A272C96175}"/>
          </ac:spMkLst>
        </pc:spChg>
      </pc:sldChg>
      <pc:sldChg chg="modSp">
        <pc:chgData name="Owen Thomas Kehl" userId="S::otk4@nau.edu::9847bed2-bced-45f2-8855-083692679281" providerId="AD" clId="Web-{B0784B67-072F-49DC-2350-641764B852C9}" dt="2025-02-10T18:34:53.699" v="5" actId="20577"/>
        <pc:sldMkLst>
          <pc:docMk/>
          <pc:sldMk cId="2103113127" sldId="276"/>
        </pc:sldMkLst>
        <pc:spChg chg="mod">
          <ac:chgData name="Owen Thomas Kehl" userId="S::otk4@nau.edu::9847bed2-bced-45f2-8855-083692679281" providerId="AD" clId="Web-{B0784B67-072F-49DC-2350-641764B852C9}" dt="2025-02-10T18:34:37.339" v="1" actId="20577"/>
          <ac:spMkLst>
            <pc:docMk/>
            <pc:sldMk cId="2103113127" sldId="276"/>
            <ac:spMk id="8" creationId="{D7D71EF7-3469-EA3B-52FB-3FFFAB1381F6}"/>
          </ac:spMkLst>
        </pc:spChg>
        <pc:spChg chg="mod">
          <ac:chgData name="Owen Thomas Kehl" userId="S::otk4@nau.edu::9847bed2-bced-45f2-8855-083692679281" providerId="AD" clId="Web-{B0784B67-072F-49DC-2350-641764B852C9}" dt="2025-02-10T18:34:53.699" v="5" actId="20577"/>
          <ac:spMkLst>
            <pc:docMk/>
            <pc:sldMk cId="2103113127" sldId="276"/>
            <ac:spMk id="13" creationId="{A71B34AE-9AE8-0BF4-4FFC-D4FBD91EC12F}"/>
          </ac:spMkLst>
        </pc:spChg>
        <pc:spChg chg="mod">
          <ac:chgData name="Owen Thomas Kehl" userId="S::otk4@nau.edu::9847bed2-bced-45f2-8855-083692679281" providerId="AD" clId="Web-{B0784B67-072F-49DC-2350-641764B852C9}" dt="2025-02-10T18:34:46.730" v="3" actId="20577"/>
          <ac:spMkLst>
            <pc:docMk/>
            <pc:sldMk cId="2103113127" sldId="276"/>
            <ac:spMk id="16" creationId="{A997A135-A680-CD13-35F9-7DFE54C12466}"/>
          </ac:spMkLst>
        </pc:spChg>
      </pc:sldChg>
      <pc:sldChg chg="modSp">
        <pc:chgData name="Owen Thomas Kehl" userId="S::otk4@nau.edu::9847bed2-bced-45f2-8855-083692679281" providerId="AD" clId="Web-{B0784B67-072F-49DC-2350-641764B852C9}" dt="2025-02-10T18:36:32.953" v="11" actId="20577"/>
        <pc:sldMkLst>
          <pc:docMk/>
          <pc:sldMk cId="1296943644" sldId="284"/>
        </pc:sldMkLst>
        <pc:spChg chg="mod">
          <ac:chgData name="Owen Thomas Kehl" userId="S::otk4@nau.edu::9847bed2-bced-45f2-8855-083692679281" providerId="AD" clId="Web-{B0784B67-072F-49DC-2350-641764B852C9}" dt="2025-02-10T18:36:24.625" v="9" actId="20577"/>
          <ac:spMkLst>
            <pc:docMk/>
            <pc:sldMk cId="1296943644" sldId="284"/>
            <ac:spMk id="7" creationId="{06EC331A-1244-98A4-6B5F-E18DD3ED0A48}"/>
          </ac:spMkLst>
        </pc:spChg>
        <pc:spChg chg="mod">
          <ac:chgData name="Owen Thomas Kehl" userId="S::otk4@nau.edu::9847bed2-bced-45f2-8855-083692679281" providerId="AD" clId="Web-{B0784B67-072F-49DC-2350-641764B852C9}" dt="2025-02-10T18:36:14.577" v="7" actId="20577"/>
          <ac:spMkLst>
            <pc:docMk/>
            <pc:sldMk cId="1296943644" sldId="284"/>
            <ac:spMk id="8" creationId="{12F3756E-F39B-7C08-933F-3A3EE59B4CEF}"/>
          </ac:spMkLst>
        </pc:spChg>
        <pc:spChg chg="mod">
          <ac:chgData name="Owen Thomas Kehl" userId="S::otk4@nau.edu::9847bed2-bced-45f2-8855-083692679281" providerId="AD" clId="Web-{B0784B67-072F-49DC-2350-641764B852C9}" dt="2025-02-10T18:36:32.953" v="11" actId="20577"/>
          <ac:spMkLst>
            <pc:docMk/>
            <pc:sldMk cId="1296943644" sldId="284"/>
            <ac:spMk id="10" creationId="{0C8C5A69-4A9F-85E0-534C-8920FCD15EEA}"/>
          </ac:spMkLst>
        </pc:spChg>
      </pc:sldChg>
    </pc:docChg>
  </pc:docChgLst>
  <pc:docChgLst>
    <pc:chgData name="Owen Thomas Kehl" userId="S::otk4@nau.edu::9847bed2-bced-45f2-8855-083692679281" providerId="AD" clId="Web-{516A54DB-9402-27C4-8210-BB17838CD5B6}"/>
    <pc:docChg chg="delSld modSld sldOrd modMainMaster">
      <pc:chgData name="Owen Thomas Kehl" userId="S::otk4@nau.edu::9847bed2-bced-45f2-8855-083692679281" providerId="AD" clId="Web-{516A54DB-9402-27C4-8210-BB17838CD5B6}" dt="2025-02-09T03:43:45.359" v="121" actId="20577"/>
      <pc:docMkLst>
        <pc:docMk/>
      </pc:docMkLst>
      <pc:sldChg chg="addSp modSp">
        <pc:chgData name="Owen Thomas Kehl" userId="S::otk4@nau.edu::9847bed2-bced-45f2-8855-083692679281" providerId="AD" clId="Web-{516A54DB-9402-27C4-8210-BB17838CD5B6}" dt="2025-02-09T03:16:12.781" v="29" actId="1076"/>
        <pc:sldMkLst>
          <pc:docMk/>
          <pc:sldMk cId="1514395425" sldId="258"/>
        </pc:sldMkLst>
        <pc:spChg chg="mod">
          <ac:chgData name="Owen Thomas Kehl" userId="S::otk4@nau.edu::9847bed2-bced-45f2-8855-083692679281" providerId="AD" clId="Web-{516A54DB-9402-27C4-8210-BB17838CD5B6}" dt="2025-02-09T03:16:12.781" v="29" actId="1076"/>
          <ac:spMkLst>
            <pc:docMk/>
            <pc:sldMk cId="1514395425" sldId="258"/>
            <ac:spMk id="3" creationId="{6ADFCC3A-D350-1C0E-F8EC-0DC6CD46F816}"/>
          </ac:spMkLst>
        </pc:spChg>
        <pc:spChg chg="add mod">
          <ac:chgData name="Owen Thomas Kehl" userId="S::otk4@nau.edu::9847bed2-bced-45f2-8855-083692679281" providerId="AD" clId="Web-{516A54DB-9402-27C4-8210-BB17838CD5B6}" dt="2025-02-09T03:11:16.836" v="1"/>
          <ac:spMkLst>
            <pc:docMk/>
            <pc:sldMk cId="1514395425" sldId="258"/>
            <ac:spMk id="7" creationId="{AAD742BC-2AA7-8D40-0ABB-1F2233DBC511}"/>
          </ac:spMkLst>
        </pc:spChg>
      </pc:sldChg>
      <pc:sldChg chg="addSp modSp">
        <pc:chgData name="Owen Thomas Kehl" userId="S::otk4@nau.edu::9847bed2-bced-45f2-8855-083692679281" providerId="AD" clId="Web-{516A54DB-9402-27C4-8210-BB17838CD5B6}" dt="2025-02-09T03:13:42.637" v="26" actId="20577"/>
        <pc:sldMkLst>
          <pc:docMk/>
          <pc:sldMk cId="3803442049" sldId="259"/>
        </pc:sldMkLst>
        <pc:spChg chg="add mod">
          <ac:chgData name="Owen Thomas Kehl" userId="S::otk4@nau.edu::9847bed2-bced-45f2-8855-083692679281" providerId="AD" clId="Web-{516A54DB-9402-27C4-8210-BB17838CD5B6}" dt="2025-02-09T03:13:42.637" v="26" actId="20577"/>
          <ac:spMkLst>
            <pc:docMk/>
            <pc:sldMk cId="3803442049" sldId="259"/>
            <ac:spMk id="7" creationId="{27B0C188-6BE0-E876-2F63-57E06A8729B9}"/>
          </ac:spMkLst>
        </pc:spChg>
        <pc:spChg chg="mod">
          <ac:chgData name="Owen Thomas Kehl" userId="S::otk4@nau.edu::9847bed2-bced-45f2-8855-083692679281" providerId="AD" clId="Web-{516A54DB-9402-27C4-8210-BB17838CD5B6}" dt="2025-02-09T03:13:09.776" v="15" actId="1076"/>
          <ac:spMkLst>
            <pc:docMk/>
            <pc:sldMk cId="3803442049" sldId="259"/>
            <ac:spMk id="16" creationId="{5ECDC7F4-38ED-FF13-D7D3-8EEDFD02720C}"/>
          </ac:spMkLst>
        </pc:spChg>
      </pc:sldChg>
      <pc:sldChg chg="addSp modSp del">
        <pc:chgData name="Owen Thomas Kehl" userId="S::otk4@nau.edu::9847bed2-bced-45f2-8855-083692679281" providerId="AD" clId="Web-{516A54DB-9402-27C4-8210-BB17838CD5B6}" dt="2025-02-09T03:43:00.530" v="117"/>
        <pc:sldMkLst>
          <pc:docMk/>
          <pc:sldMk cId="98175723" sldId="261"/>
        </pc:sldMkLst>
        <pc:spChg chg="mod">
          <ac:chgData name="Owen Thomas Kehl" userId="S::otk4@nau.edu::9847bed2-bced-45f2-8855-083692679281" providerId="AD" clId="Web-{516A54DB-9402-27C4-8210-BB17838CD5B6}" dt="2025-02-09T03:20:41.604" v="42" actId="1076"/>
          <ac:spMkLst>
            <pc:docMk/>
            <pc:sldMk cId="98175723" sldId="261"/>
            <ac:spMk id="2" creationId="{CE25FD79-6317-2A2C-9561-48D86C90A6EF}"/>
          </ac:spMkLst>
        </pc:spChg>
        <pc:spChg chg="add mod">
          <ac:chgData name="Owen Thomas Kehl" userId="S::otk4@nau.edu::9847bed2-bced-45f2-8855-083692679281" providerId="AD" clId="Web-{516A54DB-9402-27C4-8210-BB17838CD5B6}" dt="2025-02-09T03:11:16.836" v="1"/>
          <ac:spMkLst>
            <pc:docMk/>
            <pc:sldMk cId="98175723" sldId="261"/>
            <ac:spMk id="6" creationId="{E7504282-AB22-90C2-1C66-296D01066455}"/>
          </ac:spMkLst>
        </pc:spChg>
      </pc:sldChg>
      <pc:sldChg chg="addSp modSp">
        <pc:chgData name="Owen Thomas Kehl" userId="S::otk4@nau.edu::9847bed2-bced-45f2-8855-083692679281" providerId="AD" clId="Web-{516A54DB-9402-27C4-8210-BB17838CD5B6}" dt="2025-02-09T03:21:00.261" v="44" actId="1076"/>
        <pc:sldMkLst>
          <pc:docMk/>
          <pc:sldMk cId="1192679512" sldId="262"/>
        </pc:sldMkLst>
        <pc:spChg chg="mod">
          <ac:chgData name="Owen Thomas Kehl" userId="S::otk4@nau.edu::9847bed2-bced-45f2-8855-083692679281" providerId="AD" clId="Web-{516A54DB-9402-27C4-8210-BB17838CD5B6}" dt="2025-02-09T03:21:00.261" v="44" actId="1076"/>
          <ac:spMkLst>
            <pc:docMk/>
            <pc:sldMk cId="1192679512" sldId="262"/>
            <ac:spMk id="4" creationId="{E1623D4E-0124-DC35-EA71-CEA5E356E350}"/>
          </ac:spMkLst>
        </pc:spChg>
        <pc:spChg chg="add mod">
          <ac:chgData name="Owen Thomas Kehl" userId="S::otk4@nau.edu::9847bed2-bced-45f2-8855-083692679281" providerId="AD" clId="Web-{516A54DB-9402-27C4-8210-BB17838CD5B6}" dt="2025-02-09T03:11:16.836" v="1"/>
          <ac:spMkLst>
            <pc:docMk/>
            <pc:sldMk cId="1192679512" sldId="262"/>
            <ac:spMk id="5" creationId="{82E6907C-F0CD-C09A-9E26-30E9DEAF679C}"/>
          </ac:spMkLst>
        </pc:spChg>
      </pc:sldChg>
      <pc:sldChg chg="addSp modSp">
        <pc:chgData name="Owen Thomas Kehl" userId="S::otk4@nau.edu::9847bed2-bced-45f2-8855-083692679281" providerId="AD" clId="Web-{516A54DB-9402-27C4-8210-BB17838CD5B6}" dt="2025-02-09T03:43:45.359" v="121" actId="20577"/>
        <pc:sldMkLst>
          <pc:docMk/>
          <pc:sldMk cId="3332688553" sldId="265"/>
        </pc:sldMkLst>
        <pc:spChg chg="mod">
          <ac:chgData name="Owen Thomas Kehl" userId="S::otk4@nau.edu::9847bed2-bced-45f2-8855-083692679281" providerId="AD" clId="Web-{516A54DB-9402-27C4-8210-BB17838CD5B6}" dt="2025-02-09T03:20:48.917" v="43" actId="1076"/>
          <ac:spMkLst>
            <pc:docMk/>
            <pc:sldMk cId="3332688553" sldId="265"/>
            <ac:spMk id="10" creationId="{85226AA0-BF8A-504A-BC8B-309D13A32C45}"/>
          </ac:spMkLst>
        </pc:spChg>
        <pc:spChg chg="add mod">
          <ac:chgData name="Owen Thomas Kehl" userId="S::otk4@nau.edu::9847bed2-bced-45f2-8855-083692679281" providerId="AD" clId="Web-{516A54DB-9402-27C4-8210-BB17838CD5B6}" dt="2025-02-09T03:11:16.836" v="1"/>
          <ac:spMkLst>
            <pc:docMk/>
            <pc:sldMk cId="3332688553" sldId="265"/>
            <ac:spMk id="11" creationId="{34D337E1-98CA-D345-89ED-046B55B1E743}"/>
          </ac:spMkLst>
        </pc:spChg>
        <pc:spChg chg="mod">
          <ac:chgData name="Owen Thomas Kehl" userId="S::otk4@nau.edu::9847bed2-bced-45f2-8855-083692679281" providerId="AD" clId="Web-{516A54DB-9402-27C4-8210-BB17838CD5B6}" dt="2025-02-09T03:43:45.359" v="121" actId="20577"/>
          <ac:spMkLst>
            <pc:docMk/>
            <pc:sldMk cId="3332688553" sldId="265"/>
            <ac:spMk id="12" creationId="{9D6DF952-D955-8E33-647B-719960E293B9}"/>
          </ac:spMkLst>
        </pc:spChg>
      </pc:sldChg>
      <pc:sldChg chg="addSp modSp">
        <pc:chgData name="Owen Thomas Kehl" userId="S::otk4@nau.edu::9847bed2-bced-45f2-8855-083692679281" providerId="AD" clId="Web-{516A54DB-9402-27C4-8210-BB17838CD5B6}" dt="2025-02-09T03:12:59.667" v="14" actId="20577"/>
        <pc:sldMkLst>
          <pc:docMk/>
          <pc:sldMk cId="165918483" sldId="266"/>
        </pc:sldMkLst>
        <pc:spChg chg="mod">
          <ac:chgData name="Owen Thomas Kehl" userId="S::otk4@nau.edu::9847bed2-bced-45f2-8855-083692679281" providerId="AD" clId="Web-{516A54DB-9402-27C4-8210-BB17838CD5B6}" dt="2025-02-09T03:12:42.166" v="5" actId="1076"/>
          <ac:spMkLst>
            <pc:docMk/>
            <pc:sldMk cId="165918483" sldId="266"/>
            <ac:spMk id="7" creationId="{AF593312-129E-BF99-EE86-AD491855E4C7}"/>
          </ac:spMkLst>
        </pc:spChg>
        <pc:spChg chg="add mod">
          <ac:chgData name="Owen Thomas Kehl" userId="S::otk4@nau.edu::9847bed2-bced-45f2-8855-083692679281" providerId="AD" clId="Web-{516A54DB-9402-27C4-8210-BB17838CD5B6}" dt="2025-02-09T03:12:59.667" v="14" actId="20577"/>
          <ac:spMkLst>
            <pc:docMk/>
            <pc:sldMk cId="165918483" sldId="266"/>
            <ac:spMk id="9" creationId="{773ED542-F057-D47D-6D62-408A57CCEC2C}"/>
          </ac:spMkLst>
        </pc:spChg>
        <pc:picChg chg="mod">
          <ac:chgData name="Owen Thomas Kehl" userId="S::otk4@nau.edu::9847bed2-bced-45f2-8855-083692679281" providerId="AD" clId="Web-{516A54DB-9402-27C4-8210-BB17838CD5B6}" dt="2025-02-09T03:12:00.571" v="3" actId="1076"/>
          <ac:picMkLst>
            <pc:docMk/>
            <pc:sldMk cId="165918483" sldId="266"/>
            <ac:picMk id="2" creationId="{D6EE02C6-99FC-0AC3-386F-55012BBC2C18}"/>
          </ac:picMkLst>
        </pc:picChg>
      </pc:sldChg>
      <pc:sldChg chg="addSp modSp">
        <pc:chgData name="Owen Thomas Kehl" userId="S::otk4@nau.edu::9847bed2-bced-45f2-8855-083692679281" providerId="AD" clId="Web-{516A54DB-9402-27C4-8210-BB17838CD5B6}" dt="2025-02-09T03:16:44.313" v="30" actId="1076"/>
        <pc:sldMkLst>
          <pc:docMk/>
          <pc:sldMk cId="1346049764" sldId="267"/>
        </pc:sldMkLst>
        <pc:spChg chg="mod">
          <ac:chgData name="Owen Thomas Kehl" userId="S::otk4@nau.edu::9847bed2-bced-45f2-8855-083692679281" providerId="AD" clId="Web-{516A54DB-9402-27C4-8210-BB17838CD5B6}" dt="2025-02-09T03:16:44.313" v="30" actId="1076"/>
          <ac:spMkLst>
            <pc:docMk/>
            <pc:sldMk cId="1346049764" sldId="267"/>
            <ac:spMk id="3" creationId="{6E1B6CD8-1DD6-4635-B944-D3C7C2054DDB}"/>
          </ac:spMkLst>
        </pc:spChg>
        <pc:spChg chg="add mod">
          <ac:chgData name="Owen Thomas Kehl" userId="S::otk4@nau.edu::9847bed2-bced-45f2-8855-083692679281" providerId="AD" clId="Web-{516A54DB-9402-27C4-8210-BB17838CD5B6}" dt="2025-02-09T03:11:16.836" v="1"/>
          <ac:spMkLst>
            <pc:docMk/>
            <pc:sldMk cId="1346049764" sldId="267"/>
            <ac:spMk id="7" creationId="{1FBF85D8-A665-8FB0-DFCD-C0C087F8E910}"/>
          </ac:spMkLst>
        </pc:spChg>
      </pc:sldChg>
      <pc:sldChg chg="addSp modSp">
        <pc:chgData name="Owen Thomas Kehl" userId="S::otk4@nau.edu::9847bed2-bced-45f2-8855-083692679281" providerId="AD" clId="Web-{516A54DB-9402-27C4-8210-BB17838CD5B6}" dt="2025-02-09T03:16:56.407" v="31" actId="1076"/>
        <pc:sldMkLst>
          <pc:docMk/>
          <pc:sldMk cId="4284688635" sldId="268"/>
        </pc:sldMkLst>
        <pc:spChg chg="add mod">
          <ac:chgData name="Owen Thomas Kehl" userId="S::otk4@nau.edu::9847bed2-bced-45f2-8855-083692679281" providerId="AD" clId="Web-{516A54DB-9402-27C4-8210-BB17838CD5B6}" dt="2025-02-09T03:11:16.836" v="1"/>
          <ac:spMkLst>
            <pc:docMk/>
            <pc:sldMk cId="4284688635" sldId="268"/>
            <ac:spMk id="3" creationId="{492CD2E7-A983-DB05-F340-58CFCB590117}"/>
          </ac:spMkLst>
        </pc:spChg>
        <pc:spChg chg="mod">
          <ac:chgData name="Owen Thomas Kehl" userId="S::otk4@nau.edu::9847bed2-bced-45f2-8855-083692679281" providerId="AD" clId="Web-{516A54DB-9402-27C4-8210-BB17838CD5B6}" dt="2025-02-09T03:16:56.407" v="31" actId="1076"/>
          <ac:spMkLst>
            <pc:docMk/>
            <pc:sldMk cId="4284688635" sldId="268"/>
            <ac:spMk id="17" creationId="{10BA0294-BBB0-F84A-4339-6C91CA6B0E5D}"/>
          </ac:spMkLst>
        </pc:spChg>
      </pc:sldChg>
      <pc:sldChg chg="addSp modSp">
        <pc:chgData name="Owen Thomas Kehl" userId="S::otk4@nau.edu::9847bed2-bced-45f2-8855-083692679281" providerId="AD" clId="Web-{516A54DB-9402-27C4-8210-BB17838CD5B6}" dt="2025-02-09T03:21:58.481" v="53" actId="20577"/>
        <pc:sldMkLst>
          <pc:docMk/>
          <pc:sldMk cId="3136588234" sldId="272"/>
        </pc:sldMkLst>
        <pc:spChg chg="mod">
          <ac:chgData name="Owen Thomas Kehl" userId="S::otk4@nau.edu::9847bed2-bced-45f2-8855-083692679281" providerId="AD" clId="Web-{516A54DB-9402-27C4-8210-BB17838CD5B6}" dt="2025-02-09T03:20:31.307" v="41" actId="1076"/>
          <ac:spMkLst>
            <pc:docMk/>
            <pc:sldMk cId="3136588234" sldId="272"/>
            <ac:spMk id="5" creationId="{E26F0666-67E8-531C-7160-32EA0A0936C8}"/>
          </ac:spMkLst>
        </pc:spChg>
        <pc:spChg chg="add mod">
          <ac:chgData name="Owen Thomas Kehl" userId="S::otk4@nau.edu::9847bed2-bced-45f2-8855-083692679281" providerId="AD" clId="Web-{516A54DB-9402-27C4-8210-BB17838CD5B6}" dt="2025-02-09T03:11:16.836" v="1"/>
          <ac:spMkLst>
            <pc:docMk/>
            <pc:sldMk cId="3136588234" sldId="272"/>
            <ac:spMk id="11" creationId="{D2F4D6AE-7156-8EBE-7439-08CA060E79D0}"/>
          </ac:spMkLst>
        </pc:spChg>
        <pc:spChg chg="mod">
          <ac:chgData name="Owen Thomas Kehl" userId="S::otk4@nau.edu::9847bed2-bced-45f2-8855-083692679281" providerId="AD" clId="Web-{516A54DB-9402-27C4-8210-BB17838CD5B6}" dt="2025-02-09T03:21:58.481" v="53" actId="20577"/>
          <ac:spMkLst>
            <pc:docMk/>
            <pc:sldMk cId="3136588234" sldId="272"/>
            <ac:spMk id="12" creationId="{57F66969-6996-62A8-17FD-8B8B85441569}"/>
          </ac:spMkLst>
        </pc:spChg>
      </pc:sldChg>
      <pc:sldChg chg="addSp modSp ord">
        <pc:chgData name="Owen Thomas Kehl" userId="S::otk4@nau.edu::9847bed2-bced-45f2-8855-083692679281" providerId="AD" clId="Web-{516A54DB-9402-27C4-8210-BB17838CD5B6}" dt="2025-02-09T03:29:50.915" v="116"/>
        <pc:sldMkLst>
          <pc:docMk/>
          <pc:sldMk cId="2349389065" sldId="273"/>
        </pc:sldMkLst>
        <pc:spChg chg="mod">
          <ac:chgData name="Owen Thomas Kehl" userId="S::otk4@nau.edu::9847bed2-bced-45f2-8855-083692679281" providerId="AD" clId="Web-{516A54DB-9402-27C4-8210-BB17838CD5B6}" dt="2025-02-09T03:17:13.923" v="32" actId="1076"/>
          <ac:spMkLst>
            <pc:docMk/>
            <pc:sldMk cId="2349389065" sldId="273"/>
            <ac:spMk id="3" creationId="{F36DE491-4C5C-FA9B-D99F-1307575859A8}"/>
          </ac:spMkLst>
        </pc:spChg>
        <pc:spChg chg="add mod">
          <ac:chgData name="Owen Thomas Kehl" userId="S::otk4@nau.edu::9847bed2-bced-45f2-8855-083692679281" providerId="AD" clId="Web-{516A54DB-9402-27C4-8210-BB17838CD5B6}" dt="2025-02-09T03:11:16.836" v="1"/>
          <ac:spMkLst>
            <pc:docMk/>
            <pc:sldMk cId="2349389065" sldId="273"/>
            <ac:spMk id="7" creationId="{F3D740DA-61A3-1D94-CCEF-A1D85A88DD1B}"/>
          </ac:spMkLst>
        </pc:spChg>
        <pc:spChg chg="mod">
          <ac:chgData name="Owen Thomas Kehl" userId="S::otk4@nau.edu::9847bed2-bced-45f2-8855-083692679281" providerId="AD" clId="Web-{516A54DB-9402-27C4-8210-BB17838CD5B6}" dt="2025-02-09T03:23:27.452" v="66" actId="20577"/>
          <ac:spMkLst>
            <pc:docMk/>
            <pc:sldMk cId="2349389065" sldId="273"/>
            <ac:spMk id="9" creationId="{4749232C-8727-FB01-07F6-322512387B6F}"/>
          </ac:spMkLst>
        </pc:spChg>
      </pc:sldChg>
      <pc:sldChg chg="addSp modSp">
        <pc:chgData name="Owen Thomas Kehl" userId="S::otk4@nau.edu::9847bed2-bced-45f2-8855-083692679281" providerId="AD" clId="Web-{516A54DB-9402-27C4-8210-BB17838CD5B6}" dt="2025-02-09T03:17:36.877" v="34" actId="1076"/>
        <pc:sldMkLst>
          <pc:docMk/>
          <pc:sldMk cId="605666717" sldId="274"/>
        </pc:sldMkLst>
        <pc:spChg chg="mod">
          <ac:chgData name="Owen Thomas Kehl" userId="S::otk4@nau.edu::9847bed2-bced-45f2-8855-083692679281" providerId="AD" clId="Web-{516A54DB-9402-27C4-8210-BB17838CD5B6}" dt="2025-02-09T03:17:36.877" v="34" actId="1076"/>
          <ac:spMkLst>
            <pc:docMk/>
            <pc:sldMk cId="605666717" sldId="274"/>
            <ac:spMk id="3" creationId="{57E7F122-289B-C9F0-B2AA-2A39E2A0B15E}"/>
          </ac:spMkLst>
        </pc:spChg>
        <pc:spChg chg="add mod">
          <ac:chgData name="Owen Thomas Kehl" userId="S::otk4@nau.edu::9847bed2-bced-45f2-8855-083692679281" providerId="AD" clId="Web-{516A54DB-9402-27C4-8210-BB17838CD5B6}" dt="2025-02-09T03:11:16.836" v="1"/>
          <ac:spMkLst>
            <pc:docMk/>
            <pc:sldMk cId="605666717" sldId="274"/>
            <ac:spMk id="7" creationId="{04465D98-B628-3802-B588-3FD0172BAEAD}"/>
          </ac:spMkLst>
        </pc:spChg>
      </pc:sldChg>
      <pc:sldChg chg="addSp modSp">
        <pc:chgData name="Owen Thomas Kehl" userId="S::otk4@nau.edu::9847bed2-bced-45f2-8855-083692679281" providerId="AD" clId="Web-{516A54DB-9402-27C4-8210-BB17838CD5B6}" dt="2025-02-09T03:17:48.440" v="35" actId="1076"/>
        <pc:sldMkLst>
          <pc:docMk/>
          <pc:sldMk cId="2103113127" sldId="276"/>
        </pc:sldMkLst>
        <pc:spChg chg="mod">
          <ac:chgData name="Owen Thomas Kehl" userId="S::otk4@nau.edu::9847bed2-bced-45f2-8855-083692679281" providerId="AD" clId="Web-{516A54DB-9402-27C4-8210-BB17838CD5B6}" dt="2025-02-09T03:17:48.440" v="35" actId="1076"/>
          <ac:spMkLst>
            <pc:docMk/>
            <pc:sldMk cId="2103113127" sldId="276"/>
            <ac:spMk id="3" creationId="{2BDE7D02-6B87-0EC5-11A8-371174388370}"/>
          </ac:spMkLst>
        </pc:spChg>
        <pc:spChg chg="add mod">
          <ac:chgData name="Owen Thomas Kehl" userId="S::otk4@nau.edu::9847bed2-bced-45f2-8855-083692679281" providerId="AD" clId="Web-{516A54DB-9402-27C4-8210-BB17838CD5B6}" dt="2025-02-09T03:11:16.836" v="1"/>
          <ac:spMkLst>
            <pc:docMk/>
            <pc:sldMk cId="2103113127" sldId="276"/>
            <ac:spMk id="7" creationId="{A62D2524-CD62-7603-1A7B-2BB6F8FB0D50}"/>
          </ac:spMkLst>
        </pc:spChg>
      </pc:sldChg>
      <pc:sldChg chg="addSp modSp">
        <pc:chgData name="Owen Thomas Kehl" userId="S::otk4@nau.edu::9847bed2-bced-45f2-8855-083692679281" providerId="AD" clId="Web-{516A54DB-9402-27C4-8210-BB17838CD5B6}" dt="2025-02-09T03:18:12.128" v="36" actId="1076"/>
        <pc:sldMkLst>
          <pc:docMk/>
          <pc:sldMk cId="3671536396" sldId="277"/>
        </pc:sldMkLst>
        <pc:spChg chg="mod">
          <ac:chgData name="Owen Thomas Kehl" userId="S::otk4@nau.edu::9847bed2-bced-45f2-8855-083692679281" providerId="AD" clId="Web-{516A54DB-9402-27C4-8210-BB17838CD5B6}" dt="2025-02-09T03:18:12.128" v="36" actId="1076"/>
          <ac:spMkLst>
            <pc:docMk/>
            <pc:sldMk cId="3671536396" sldId="277"/>
            <ac:spMk id="3" creationId="{4C8313E5-F0FE-2E98-6306-893B6A27321A}"/>
          </ac:spMkLst>
        </pc:spChg>
        <pc:spChg chg="add mod">
          <ac:chgData name="Owen Thomas Kehl" userId="S::otk4@nau.edu::9847bed2-bced-45f2-8855-083692679281" providerId="AD" clId="Web-{516A54DB-9402-27C4-8210-BB17838CD5B6}" dt="2025-02-09T03:11:16.836" v="1"/>
          <ac:spMkLst>
            <pc:docMk/>
            <pc:sldMk cId="3671536396" sldId="277"/>
            <ac:spMk id="10" creationId="{B88D8397-F2D7-3ED0-1B70-4B1B8A4009A6}"/>
          </ac:spMkLst>
        </pc:spChg>
      </pc:sldChg>
      <pc:sldChg chg="addSp modSp">
        <pc:chgData name="Owen Thomas Kehl" userId="S::otk4@nau.edu::9847bed2-bced-45f2-8855-083692679281" providerId="AD" clId="Web-{516A54DB-9402-27C4-8210-BB17838CD5B6}" dt="2025-02-09T03:17:22.127" v="33" actId="1076"/>
        <pc:sldMkLst>
          <pc:docMk/>
          <pc:sldMk cId="3870592559" sldId="278"/>
        </pc:sldMkLst>
        <pc:spChg chg="mod">
          <ac:chgData name="Owen Thomas Kehl" userId="S::otk4@nau.edu::9847bed2-bced-45f2-8855-083692679281" providerId="AD" clId="Web-{516A54DB-9402-27C4-8210-BB17838CD5B6}" dt="2025-02-09T03:17:22.127" v="33" actId="1076"/>
          <ac:spMkLst>
            <pc:docMk/>
            <pc:sldMk cId="3870592559" sldId="278"/>
            <ac:spMk id="3" creationId="{E46E3F65-61DC-127D-229E-C66311B54A8A}"/>
          </ac:spMkLst>
        </pc:spChg>
        <pc:spChg chg="add mod">
          <ac:chgData name="Owen Thomas Kehl" userId="S::otk4@nau.edu::9847bed2-bced-45f2-8855-083692679281" providerId="AD" clId="Web-{516A54DB-9402-27C4-8210-BB17838CD5B6}" dt="2025-02-09T03:11:16.836" v="1"/>
          <ac:spMkLst>
            <pc:docMk/>
            <pc:sldMk cId="3870592559" sldId="278"/>
            <ac:spMk id="7" creationId="{B00682B9-B88C-8361-E123-14816EFA75DE}"/>
          </ac:spMkLst>
        </pc:spChg>
      </pc:sldChg>
      <pc:sldChg chg="addSp modSp">
        <pc:chgData name="Owen Thomas Kehl" userId="S::otk4@nau.edu::9847bed2-bced-45f2-8855-083692679281" providerId="AD" clId="Web-{516A54DB-9402-27C4-8210-BB17838CD5B6}" dt="2025-02-09T03:21:18.636" v="47" actId="1076"/>
        <pc:sldMkLst>
          <pc:docMk/>
          <pc:sldMk cId="358623109" sldId="279"/>
        </pc:sldMkLst>
        <pc:spChg chg="mod">
          <ac:chgData name="Owen Thomas Kehl" userId="S::otk4@nau.edu::9847bed2-bced-45f2-8855-083692679281" providerId="AD" clId="Web-{516A54DB-9402-27C4-8210-BB17838CD5B6}" dt="2025-02-09T03:21:18.636" v="47" actId="1076"/>
          <ac:spMkLst>
            <pc:docMk/>
            <pc:sldMk cId="358623109" sldId="279"/>
            <ac:spMk id="2" creationId="{679152AC-EB32-58B0-3521-32C3C578A975}"/>
          </ac:spMkLst>
        </pc:spChg>
        <pc:spChg chg="add mod">
          <ac:chgData name="Owen Thomas Kehl" userId="S::otk4@nau.edu::9847bed2-bced-45f2-8855-083692679281" providerId="AD" clId="Web-{516A54DB-9402-27C4-8210-BB17838CD5B6}" dt="2025-02-09T03:11:16.836" v="1"/>
          <ac:spMkLst>
            <pc:docMk/>
            <pc:sldMk cId="358623109" sldId="279"/>
            <ac:spMk id="4" creationId="{29D34E9C-5EBE-B1C4-C95A-5AB414E0863C}"/>
          </ac:spMkLst>
        </pc:spChg>
        <pc:picChg chg="mod">
          <ac:chgData name="Owen Thomas Kehl" userId="S::otk4@nau.edu::9847bed2-bced-45f2-8855-083692679281" providerId="AD" clId="Web-{516A54DB-9402-27C4-8210-BB17838CD5B6}" dt="2025-02-09T03:21:13.558" v="46" actId="1076"/>
          <ac:picMkLst>
            <pc:docMk/>
            <pc:sldMk cId="358623109" sldId="279"/>
            <ac:picMk id="10" creationId="{F8421BDD-35FA-A2DF-4E26-173B3E98DF42}"/>
          </ac:picMkLst>
        </pc:picChg>
      </pc:sldChg>
      <pc:sldChg chg="addSp modSp">
        <pc:chgData name="Owen Thomas Kehl" userId="S::otk4@nau.edu::9847bed2-bced-45f2-8855-083692679281" providerId="AD" clId="Web-{516A54DB-9402-27C4-8210-BB17838CD5B6}" dt="2025-02-09T03:18:20.409" v="37" actId="1076"/>
        <pc:sldMkLst>
          <pc:docMk/>
          <pc:sldMk cId="419951228" sldId="280"/>
        </pc:sldMkLst>
        <pc:spChg chg="mod">
          <ac:chgData name="Owen Thomas Kehl" userId="S::otk4@nau.edu::9847bed2-bced-45f2-8855-083692679281" providerId="AD" clId="Web-{516A54DB-9402-27C4-8210-BB17838CD5B6}" dt="2025-02-09T03:18:20.409" v="37" actId="1076"/>
          <ac:spMkLst>
            <pc:docMk/>
            <pc:sldMk cId="419951228" sldId="280"/>
            <ac:spMk id="3" creationId="{448FF285-7041-8C80-7006-4AE0EEC9D405}"/>
          </ac:spMkLst>
        </pc:spChg>
        <pc:spChg chg="add mod">
          <ac:chgData name="Owen Thomas Kehl" userId="S::otk4@nau.edu::9847bed2-bced-45f2-8855-083692679281" providerId="AD" clId="Web-{516A54DB-9402-27C4-8210-BB17838CD5B6}" dt="2025-02-09T03:11:16.836" v="1"/>
          <ac:spMkLst>
            <pc:docMk/>
            <pc:sldMk cId="419951228" sldId="280"/>
            <ac:spMk id="7" creationId="{CA101CBF-6778-81D3-1359-78C14DF233F3}"/>
          </ac:spMkLst>
        </pc:spChg>
      </pc:sldChg>
      <pc:sldChg chg="addSp modSp">
        <pc:chgData name="Owen Thomas Kehl" userId="S::otk4@nau.edu::9847bed2-bced-45f2-8855-083692679281" providerId="AD" clId="Web-{516A54DB-9402-27C4-8210-BB17838CD5B6}" dt="2025-02-09T03:11:16.836" v="1"/>
        <pc:sldMkLst>
          <pc:docMk/>
          <pc:sldMk cId="2318155352" sldId="281"/>
        </pc:sldMkLst>
        <pc:spChg chg="add mod">
          <ac:chgData name="Owen Thomas Kehl" userId="S::otk4@nau.edu::9847bed2-bced-45f2-8855-083692679281" providerId="AD" clId="Web-{516A54DB-9402-27C4-8210-BB17838CD5B6}" dt="2025-02-09T03:11:16.836" v="1"/>
          <ac:spMkLst>
            <pc:docMk/>
            <pc:sldMk cId="2318155352" sldId="281"/>
            <ac:spMk id="7" creationId="{C8F54BC1-DE16-7C94-08F8-5CC02B9D37A1}"/>
          </ac:spMkLst>
        </pc:spChg>
      </pc:sldChg>
      <pc:sldChg chg="addSp modSp">
        <pc:chgData name="Owen Thomas Kehl" userId="S::otk4@nau.edu::9847bed2-bced-45f2-8855-083692679281" providerId="AD" clId="Web-{516A54DB-9402-27C4-8210-BB17838CD5B6}" dt="2025-02-09T03:19:51.771" v="38" actId="1076"/>
        <pc:sldMkLst>
          <pc:docMk/>
          <pc:sldMk cId="3343016464" sldId="282"/>
        </pc:sldMkLst>
        <pc:spChg chg="mod">
          <ac:chgData name="Owen Thomas Kehl" userId="S::otk4@nau.edu::9847bed2-bced-45f2-8855-083692679281" providerId="AD" clId="Web-{516A54DB-9402-27C4-8210-BB17838CD5B6}" dt="2025-02-09T03:19:51.771" v="38" actId="1076"/>
          <ac:spMkLst>
            <pc:docMk/>
            <pc:sldMk cId="3343016464" sldId="282"/>
            <ac:spMk id="7" creationId="{3DFD89C7-50D7-9DEB-F63D-F757DA356870}"/>
          </ac:spMkLst>
        </pc:spChg>
        <pc:spChg chg="add mod">
          <ac:chgData name="Owen Thomas Kehl" userId="S::otk4@nau.edu::9847bed2-bced-45f2-8855-083692679281" providerId="AD" clId="Web-{516A54DB-9402-27C4-8210-BB17838CD5B6}" dt="2025-02-09T03:11:16.836" v="1"/>
          <ac:spMkLst>
            <pc:docMk/>
            <pc:sldMk cId="3343016464" sldId="282"/>
            <ac:spMk id="8" creationId="{AEEF3246-AC54-E19C-2566-D4BC2DF9D0B9}"/>
          </ac:spMkLst>
        </pc:spChg>
      </pc:sldChg>
      <pc:sldChg chg="addSp modSp">
        <pc:chgData name="Owen Thomas Kehl" userId="S::otk4@nau.edu::9847bed2-bced-45f2-8855-083692679281" providerId="AD" clId="Web-{516A54DB-9402-27C4-8210-BB17838CD5B6}" dt="2025-02-09T03:20:05.928" v="39" actId="1076"/>
        <pc:sldMkLst>
          <pc:docMk/>
          <pc:sldMk cId="1315281627" sldId="283"/>
        </pc:sldMkLst>
        <pc:spChg chg="mod">
          <ac:chgData name="Owen Thomas Kehl" userId="S::otk4@nau.edu::9847bed2-bced-45f2-8855-083692679281" providerId="AD" clId="Web-{516A54DB-9402-27C4-8210-BB17838CD5B6}" dt="2025-02-09T03:20:05.928" v="39" actId="1076"/>
          <ac:spMkLst>
            <pc:docMk/>
            <pc:sldMk cId="1315281627" sldId="283"/>
            <ac:spMk id="3" creationId="{7D3247DF-EDCB-13C6-1C22-D08B7C23EC89}"/>
          </ac:spMkLst>
        </pc:spChg>
        <pc:spChg chg="add mod">
          <ac:chgData name="Owen Thomas Kehl" userId="S::otk4@nau.edu::9847bed2-bced-45f2-8855-083692679281" providerId="AD" clId="Web-{516A54DB-9402-27C4-8210-BB17838CD5B6}" dt="2025-02-09T03:11:16.836" v="1"/>
          <ac:spMkLst>
            <pc:docMk/>
            <pc:sldMk cId="1315281627" sldId="283"/>
            <ac:spMk id="7" creationId="{5898937A-56CE-B8C4-16AD-5EAEFCE1A446}"/>
          </ac:spMkLst>
        </pc:spChg>
      </pc:sldChg>
      <pc:sldChg chg="addSp delSp modSp">
        <pc:chgData name="Owen Thomas Kehl" userId="S::otk4@nau.edu::9847bed2-bced-45f2-8855-083692679281" providerId="AD" clId="Web-{516A54DB-9402-27C4-8210-BB17838CD5B6}" dt="2025-02-09T03:25:52.143" v="114" actId="20577"/>
        <pc:sldMkLst>
          <pc:docMk/>
          <pc:sldMk cId="1296943644" sldId="284"/>
        </pc:sldMkLst>
        <pc:spChg chg="mod">
          <ac:chgData name="Owen Thomas Kehl" userId="S::otk4@nau.edu::9847bed2-bced-45f2-8855-083692679281" providerId="AD" clId="Web-{516A54DB-9402-27C4-8210-BB17838CD5B6}" dt="2025-02-09T03:20:14.459" v="40" actId="1076"/>
          <ac:spMkLst>
            <pc:docMk/>
            <pc:sldMk cId="1296943644" sldId="284"/>
            <ac:spMk id="3" creationId="{3167D129-EDE5-DBCA-086E-CA92033FBB68}"/>
          </ac:spMkLst>
        </pc:spChg>
        <pc:spChg chg="mod">
          <ac:chgData name="Owen Thomas Kehl" userId="S::otk4@nau.edu::9847bed2-bced-45f2-8855-083692679281" providerId="AD" clId="Web-{516A54DB-9402-27C4-8210-BB17838CD5B6}" dt="2025-02-09T03:25:52.143" v="114" actId="20577"/>
          <ac:spMkLst>
            <pc:docMk/>
            <pc:sldMk cId="1296943644" sldId="284"/>
            <ac:spMk id="4" creationId="{158AB47C-2998-4AC2-7669-C0202B2729A9}"/>
          </ac:spMkLst>
        </pc:spChg>
        <pc:spChg chg="add mod">
          <ac:chgData name="Owen Thomas Kehl" userId="S::otk4@nau.edu::9847bed2-bced-45f2-8855-083692679281" providerId="AD" clId="Web-{516A54DB-9402-27C4-8210-BB17838CD5B6}" dt="2025-02-09T03:11:16.836" v="1"/>
          <ac:spMkLst>
            <pc:docMk/>
            <pc:sldMk cId="1296943644" sldId="284"/>
            <ac:spMk id="7" creationId="{4D1470AE-ABB5-562B-7A6D-258C7407C22C}"/>
          </ac:spMkLst>
        </pc:spChg>
        <pc:spChg chg="mod">
          <ac:chgData name="Owen Thomas Kehl" userId="S::otk4@nau.edu::9847bed2-bced-45f2-8855-083692679281" providerId="AD" clId="Web-{516A54DB-9402-27C4-8210-BB17838CD5B6}" dt="2025-02-09T03:22:25.216" v="60" actId="20577"/>
          <ac:spMkLst>
            <pc:docMk/>
            <pc:sldMk cId="1296943644" sldId="284"/>
            <ac:spMk id="9" creationId="{A087FBCA-4FDE-855B-CB04-1A4100BFFA20}"/>
          </ac:spMkLst>
        </pc:spChg>
        <pc:spChg chg="del mod">
          <ac:chgData name="Owen Thomas Kehl" userId="S::otk4@nau.edu::9847bed2-bced-45f2-8855-083692679281" providerId="AD" clId="Web-{516A54DB-9402-27C4-8210-BB17838CD5B6}" dt="2025-02-09T03:24:10.109" v="68"/>
          <ac:spMkLst>
            <pc:docMk/>
            <pc:sldMk cId="1296943644" sldId="284"/>
            <ac:spMk id="12" creationId="{6669ABCA-0B98-B767-F8C0-368A3F715A15}"/>
          </ac:spMkLst>
        </pc:spChg>
        <pc:spChg chg="del">
          <ac:chgData name="Owen Thomas Kehl" userId="S::otk4@nau.edu::9847bed2-bced-45f2-8855-083692679281" providerId="AD" clId="Web-{516A54DB-9402-27C4-8210-BB17838CD5B6}" dt="2025-02-09T03:24:20.016" v="69"/>
          <ac:spMkLst>
            <pc:docMk/>
            <pc:sldMk cId="1296943644" sldId="284"/>
            <ac:spMk id="13" creationId="{8F47B88B-0A58-419B-8B5C-3137422400A8}"/>
          </ac:spMkLst>
        </pc:spChg>
        <pc:picChg chg="mod">
          <ac:chgData name="Owen Thomas Kehl" userId="S::otk4@nau.edu::9847bed2-bced-45f2-8855-083692679281" providerId="AD" clId="Web-{516A54DB-9402-27C4-8210-BB17838CD5B6}" dt="2025-02-09T03:24:35.766" v="71" actId="1076"/>
          <ac:picMkLst>
            <pc:docMk/>
            <pc:sldMk cId="1296943644" sldId="284"/>
            <ac:picMk id="5" creationId="{4FFCE855-918F-A0BD-2FEC-9655A4FFB88E}"/>
          </ac:picMkLst>
        </pc:picChg>
        <pc:cxnChg chg="del">
          <ac:chgData name="Owen Thomas Kehl" userId="S::otk4@nau.edu::9847bed2-bced-45f2-8855-083692679281" providerId="AD" clId="Web-{516A54DB-9402-27C4-8210-BB17838CD5B6}" dt="2025-02-09T03:24:22.219" v="70"/>
          <ac:cxnSpMkLst>
            <pc:docMk/>
            <pc:sldMk cId="1296943644" sldId="284"/>
            <ac:cxnSpMk id="25" creationId="{DD915807-AEA7-347E-702B-DA12E801F1CE}"/>
          </ac:cxnSpMkLst>
        </pc:cxnChg>
      </pc:sldChg>
      <pc:sldMasterChg chg="mod modSldLayout">
        <pc:chgData name="Owen Thomas Kehl" userId="S::otk4@nau.edu::9847bed2-bced-45f2-8855-083692679281" providerId="AD" clId="Web-{516A54DB-9402-27C4-8210-BB17838CD5B6}" dt="2025-02-09T03:11:16.836" v="1"/>
        <pc:sldMasterMkLst>
          <pc:docMk/>
          <pc:sldMasterMk cId="93747007" sldId="2147483660"/>
        </pc:sldMasterMkLst>
        <pc:sldLayoutChg chg="mod">
          <pc:chgData name="Owen Thomas Kehl" userId="S::otk4@nau.edu::9847bed2-bced-45f2-8855-083692679281" providerId="AD" clId="Web-{516A54DB-9402-27C4-8210-BB17838CD5B6}" dt="2025-02-09T03:11:16.836" v="1"/>
          <pc:sldLayoutMkLst>
            <pc:docMk/>
            <pc:sldMasterMk cId="93747007" sldId="2147483660"/>
            <pc:sldLayoutMk cId="3262107815" sldId="2147483661"/>
          </pc:sldLayoutMkLst>
        </pc:sldLayoutChg>
        <pc:sldLayoutChg chg="mod">
          <pc:chgData name="Owen Thomas Kehl" userId="S::otk4@nau.edu::9847bed2-bced-45f2-8855-083692679281" providerId="AD" clId="Web-{516A54DB-9402-27C4-8210-BB17838CD5B6}" dt="2025-02-09T03:11:16.836" v="1"/>
          <pc:sldLayoutMkLst>
            <pc:docMk/>
            <pc:sldMasterMk cId="93747007" sldId="2147483660"/>
            <pc:sldLayoutMk cId="3199989808" sldId="2147483662"/>
          </pc:sldLayoutMkLst>
        </pc:sldLayoutChg>
        <pc:sldLayoutChg chg="mod">
          <pc:chgData name="Owen Thomas Kehl" userId="S::otk4@nau.edu::9847bed2-bced-45f2-8855-083692679281" providerId="AD" clId="Web-{516A54DB-9402-27C4-8210-BB17838CD5B6}" dt="2025-02-09T03:11:16.836" v="1"/>
          <pc:sldLayoutMkLst>
            <pc:docMk/>
            <pc:sldMasterMk cId="93747007" sldId="2147483660"/>
            <pc:sldLayoutMk cId="58349421" sldId="2147483663"/>
          </pc:sldLayoutMkLst>
        </pc:sldLayoutChg>
        <pc:sldLayoutChg chg="mod">
          <pc:chgData name="Owen Thomas Kehl" userId="S::otk4@nau.edu::9847bed2-bced-45f2-8855-083692679281" providerId="AD" clId="Web-{516A54DB-9402-27C4-8210-BB17838CD5B6}" dt="2025-02-09T03:11:16.836" v="1"/>
          <pc:sldLayoutMkLst>
            <pc:docMk/>
            <pc:sldMasterMk cId="93747007" sldId="2147483660"/>
            <pc:sldLayoutMk cId="3807449163" sldId="2147483664"/>
          </pc:sldLayoutMkLst>
        </pc:sldLayoutChg>
        <pc:sldLayoutChg chg="mod">
          <pc:chgData name="Owen Thomas Kehl" userId="S::otk4@nau.edu::9847bed2-bced-45f2-8855-083692679281" providerId="AD" clId="Web-{516A54DB-9402-27C4-8210-BB17838CD5B6}" dt="2025-02-09T03:11:16.836" v="1"/>
          <pc:sldLayoutMkLst>
            <pc:docMk/>
            <pc:sldMasterMk cId="93747007" sldId="2147483660"/>
            <pc:sldLayoutMk cId="3731187705" sldId="2147483665"/>
          </pc:sldLayoutMkLst>
        </pc:sldLayoutChg>
        <pc:sldLayoutChg chg="mod">
          <pc:chgData name="Owen Thomas Kehl" userId="S::otk4@nau.edu::9847bed2-bced-45f2-8855-083692679281" providerId="AD" clId="Web-{516A54DB-9402-27C4-8210-BB17838CD5B6}" dt="2025-02-09T03:11:16.836" v="1"/>
          <pc:sldLayoutMkLst>
            <pc:docMk/>
            <pc:sldMasterMk cId="93747007" sldId="2147483660"/>
            <pc:sldLayoutMk cId="1346781725" sldId="2147483666"/>
          </pc:sldLayoutMkLst>
        </pc:sldLayoutChg>
        <pc:sldLayoutChg chg="mod">
          <pc:chgData name="Owen Thomas Kehl" userId="S::otk4@nau.edu::9847bed2-bced-45f2-8855-083692679281" providerId="AD" clId="Web-{516A54DB-9402-27C4-8210-BB17838CD5B6}" dt="2025-02-09T03:11:16.836" v="1"/>
          <pc:sldLayoutMkLst>
            <pc:docMk/>
            <pc:sldMasterMk cId="93747007" sldId="2147483660"/>
            <pc:sldLayoutMk cId="3495949994" sldId="2147483667"/>
          </pc:sldLayoutMkLst>
        </pc:sldLayoutChg>
        <pc:sldLayoutChg chg="mod">
          <pc:chgData name="Owen Thomas Kehl" userId="S::otk4@nau.edu::9847bed2-bced-45f2-8855-083692679281" providerId="AD" clId="Web-{516A54DB-9402-27C4-8210-BB17838CD5B6}" dt="2025-02-09T03:11:16.836" v="1"/>
          <pc:sldLayoutMkLst>
            <pc:docMk/>
            <pc:sldMasterMk cId="93747007" sldId="2147483660"/>
            <pc:sldLayoutMk cId="4285750412" sldId="2147483668"/>
          </pc:sldLayoutMkLst>
        </pc:sldLayoutChg>
        <pc:sldLayoutChg chg="mod">
          <pc:chgData name="Owen Thomas Kehl" userId="S::otk4@nau.edu::9847bed2-bced-45f2-8855-083692679281" providerId="AD" clId="Web-{516A54DB-9402-27C4-8210-BB17838CD5B6}" dt="2025-02-09T03:11:16.836" v="1"/>
          <pc:sldLayoutMkLst>
            <pc:docMk/>
            <pc:sldMasterMk cId="93747007" sldId="2147483660"/>
            <pc:sldLayoutMk cId="2759602520" sldId="2147483669"/>
          </pc:sldLayoutMkLst>
        </pc:sldLayoutChg>
        <pc:sldLayoutChg chg="mod">
          <pc:chgData name="Owen Thomas Kehl" userId="S::otk4@nau.edu::9847bed2-bced-45f2-8855-083692679281" providerId="AD" clId="Web-{516A54DB-9402-27C4-8210-BB17838CD5B6}" dt="2025-02-09T03:11:16.836" v="1"/>
          <pc:sldLayoutMkLst>
            <pc:docMk/>
            <pc:sldMasterMk cId="93747007" sldId="2147483660"/>
            <pc:sldLayoutMk cId="3186530730" sldId="2147483670"/>
          </pc:sldLayoutMkLst>
        </pc:sldLayoutChg>
        <pc:sldLayoutChg chg="mod">
          <pc:chgData name="Owen Thomas Kehl" userId="S::otk4@nau.edu::9847bed2-bced-45f2-8855-083692679281" providerId="AD" clId="Web-{516A54DB-9402-27C4-8210-BB17838CD5B6}" dt="2025-02-09T03:11:16.836" v="1"/>
          <pc:sldLayoutMkLst>
            <pc:docMk/>
            <pc:sldMasterMk cId="93747007" sldId="2147483660"/>
            <pc:sldLayoutMk cId="746753207" sldId="2147483671"/>
          </pc:sldLayoutMkLst>
        </pc:sldLayoutChg>
      </pc:sldMasterChg>
    </pc:docChg>
  </pc:docChgLst>
  <pc:docChgLst>
    <pc:chgData name="Joseph Thomas Mathews" userId="S::jtm468@nau.edu::59d028b0-7319-415d-bd8a-0d58bcde851e" providerId="AD" clId="Web-{5FCE582B-0BDA-59A3-98A1-89107E8C0A7C}"/>
    <pc:docChg chg="modSld">
      <pc:chgData name="Joseph Thomas Mathews" userId="S::jtm468@nau.edu::59d028b0-7319-415d-bd8a-0d58bcde851e" providerId="AD" clId="Web-{5FCE582B-0BDA-59A3-98A1-89107E8C0A7C}" dt="2025-02-10T07:39:46.457" v="212" actId="20577"/>
      <pc:docMkLst>
        <pc:docMk/>
      </pc:docMkLst>
      <pc:sldChg chg="modSp">
        <pc:chgData name="Joseph Thomas Mathews" userId="S::jtm468@nau.edu::59d028b0-7319-415d-bd8a-0d58bcde851e" providerId="AD" clId="Web-{5FCE582B-0BDA-59A3-98A1-89107E8C0A7C}" dt="2025-02-10T06:57:20.483" v="3" actId="1076"/>
        <pc:sldMkLst>
          <pc:docMk/>
          <pc:sldMk cId="486473580" sldId="257"/>
        </pc:sldMkLst>
        <pc:spChg chg="mod">
          <ac:chgData name="Joseph Thomas Mathews" userId="S::jtm468@nau.edu::59d028b0-7319-415d-bd8a-0d58bcde851e" providerId="AD" clId="Web-{5FCE582B-0BDA-59A3-98A1-89107E8C0A7C}" dt="2025-02-10T06:57:20.483" v="3" actId="1076"/>
          <ac:spMkLst>
            <pc:docMk/>
            <pc:sldMk cId="486473580" sldId="257"/>
            <ac:spMk id="2" creationId="{9B50D50C-EE1C-F542-BF61-736210620F87}"/>
          </ac:spMkLst>
        </pc:spChg>
      </pc:sldChg>
      <pc:sldChg chg="delSp modSp">
        <pc:chgData name="Joseph Thomas Mathews" userId="S::jtm468@nau.edu::59d028b0-7319-415d-bd8a-0d58bcde851e" providerId="AD" clId="Web-{5FCE582B-0BDA-59A3-98A1-89107E8C0A7C}" dt="2025-02-10T07:39:46.457" v="212" actId="20577"/>
        <pc:sldMkLst>
          <pc:docMk/>
          <pc:sldMk cId="1514395425" sldId="258"/>
        </pc:sldMkLst>
        <pc:spChg chg="mod">
          <ac:chgData name="Joseph Thomas Mathews" userId="S::jtm468@nau.edu::59d028b0-7319-415d-bd8a-0d58bcde851e" providerId="AD" clId="Web-{5FCE582B-0BDA-59A3-98A1-89107E8C0A7C}" dt="2025-02-10T07:39:46.457" v="212" actId="20577"/>
          <ac:spMkLst>
            <pc:docMk/>
            <pc:sldMk cId="1514395425" sldId="258"/>
            <ac:spMk id="8" creationId="{F8EF36EB-CB8F-CE0A-7EF0-E09382E40D11}"/>
          </ac:spMkLst>
        </pc:spChg>
        <pc:spChg chg="del mod">
          <ac:chgData name="Joseph Thomas Mathews" userId="S::jtm468@nau.edu::59d028b0-7319-415d-bd8a-0d58bcde851e" providerId="AD" clId="Web-{5FCE582B-0BDA-59A3-98A1-89107E8C0A7C}" dt="2025-02-10T07:36:55.516" v="118"/>
          <ac:spMkLst>
            <pc:docMk/>
            <pc:sldMk cId="1514395425" sldId="258"/>
            <ac:spMk id="16" creationId="{2B8EADF0-E848-A601-314D-1454C3C8EA05}"/>
          </ac:spMkLst>
        </pc:spChg>
      </pc:sldChg>
      <pc:sldChg chg="addSp modSp">
        <pc:chgData name="Joseph Thomas Mathews" userId="S::jtm468@nau.edu::59d028b0-7319-415d-bd8a-0d58bcde851e" providerId="AD" clId="Web-{5FCE582B-0BDA-59A3-98A1-89107E8C0A7C}" dt="2025-02-10T07:36:08.453" v="116"/>
        <pc:sldMkLst>
          <pc:docMk/>
          <pc:sldMk cId="3343016464" sldId="282"/>
        </pc:sldMkLst>
        <pc:spChg chg="mod">
          <ac:chgData name="Joseph Thomas Mathews" userId="S::jtm468@nau.edu::59d028b0-7319-415d-bd8a-0d58bcde851e" providerId="AD" clId="Web-{5FCE582B-0BDA-59A3-98A1-89107E8C0A7C}" dt="2025-02-10T07:32:08.404" v="59" actId="20577"/>
          <ac:spMkLst>
            <pc:docMk/>
            <pc:sldMk cId="3343016464" sldId="282"/>
            <ac:spMk id="3" creationId="{9750B0EC-049F-D4BB-8BAD-AF4E72FC21BC}"/>
          </ac:spMkLst>
        </pc:spChg>
        <pc:spChg chg="mod">
          <ac:chgData name="Joseph Thomas Mathews" userId="S::jtm468@nau.edu::59d028b0-7319-415d-bd8a-0d58bcde851e" providerId="AD" clId="Web-{5FCE582B-0BDA-59A3-98A1-89107E8C0A7C}" dt="2025-02-10T07:31:13.357" v="42" actId="1076"/>
          <ac:spMkLst>
            <pc:docMk/>
            <pc:sldMk cId="3343016464" sldId="282"/>
            <ac:spMk id="4" creationId="{FB23EB4A-E6DD-4B34-75AD-04FAED15CEBA}"/>
          </ac:spMkLst>
        </pc:spChg>
        <pc:spChg chg="mod">
          <ac:chgData name="Joseph Thomas Mathews" userId="S::jtm468@nau.edu::59d028b0-7319-415d-bd8a-0d58bcde851e" providerId="AD" clId="Web-{5FCE582B-0BDA-59A3-98A1-89107E8C0A7C}" dt="2025-02-10T07:32:34.029" v="63" actId="1076"/>
          <ac:spMkLst>
            <pc:docMk/>
            <pc:sldMk cId="3343016464" sldId="282"/>
            <ac:spMk id="10" creationId="{043A5A04-0859-4771-B895-197820CD78E5}"/>
          </ac:spMkLst>
        </pc:spChg>
        <pc:spChg chg="mod">
          <ac:chgData name="Joseph Thomas Mathews" userId="S::jtm468@nau.edu::59d028b0-7319-415d-bd8a-0d58bcde851e" providerId="AD" clId="Web-{5FCE582B-0BDA-59A3-98A1-89107E8C0A7C}" dt="2025-02-10T07:32:39.155" v="64" actId="1076"/>
          <ac:spMkLst>
            <pc:docMk/>
            <pc:sldMk cId="3343016464" sldId="282"/>
            <ac:spMk id="11" creationId="{E9A42603-CEE9-6433-F1F7-1F9D2CE46D11}"/>
          </ac:spMkLst>
        </pc:spChg>
        <pc:spChg chg="add mod">
          <ac:chgData name="Joseph Thomas Mathews" userId="S::jtm468@nau.edu::59d028b0-7319-415d-bd8a-0d58bcde851e" providerId="AD" clId="Web-{5FCE582B-0BDA-59A3-98A1-89107E8C0A7C}" dt="2025-02-10T07:35:55.187" v="115" actId="14100"/>
          <ac:spMkLst>
            <pc:docMk/>
            <pc:sldMk cId="3343016464" sldId="282"/>
            <ac:spMk id="13" creationId="{FA472AC8-B1FA-C0F7-2F92-3D99EE55F6D0}"/>
          </ac:spMkLst>
        </pc:spChg>
        <pc:picChg chg="add mod">
          <ac:chgData name="Joseph Thomas Mathews" userId="S::jtm468@nau.edu::59d028b0-7319-415d-bd8a-0d58bcde851e" providerId="AD" clId="Web-{5FCE582B-0BDA-59A3-98A1-89107E8C0A7C}" dt="2025-02-10T07:35:43.281" v="112" actId="14100"/>
          <ac:picMkLst>
            <pc:docMk/>
            <pc:sldMk cId="3343016464" sldId="282"/>
            <ac:picMk id="8" creationId="{93E17BFE-FF53-C065-361A-2930E6C64B9B}"/>
          </ac:picMkLst>
        </pc:picChg>
        <pc:picChg chg="add mod">
          <ac:chgData name="Joseph Thomas Mathews" userId="S::jtm468@nau.edu::59d028b0-7319-415d-bd8a-0d58bcde851e" providerId="AD" clId="Web-{5FCE582B-0BDA-59A3-98A1-89107E8C0A7C}" dt="2025-02-10T07:34:57.124" v="104" actId="14100"/>
          <ac:picMkLst>
            <pc:docMk/>
            <pc:sldMk cId="3343016464" sldId="282"/>
            <ac:picMk id="12" creationId="{01F4351D-1181-E126-BD27-8BDF2F02B259}"/>
          </ac:picMkLst>
        </pc:picChg>
        <pc:cxnChg chg="add mod">
          <ac:chgData name="Joseph Thomas Mathews" userId="S::jtm468@nau.edu::59d028b0-7319-415d-bd8a-0d58bcde851e" providerId="AD" clId="Web-{5FCE582B-0BDA-59A3-98A1-89107E8C0A7C}" dt="2025-02-10T07:36:08.453" v="116"/>
          <ac:cxnSpMkLst>
            <pc:docMk/>
            <pc:sldMk cId="3343016464" sldId="282"/>
            <ac:cxnSpMk id="15" creationId="{CB57E27F-4F58-7A6C-6720-0FC966BA5AB6}"/>
          </ac:cxnSpMkLst>
        </pc:cxnChg>
      </pc:sldChg>
    </pc:docChg>
  </pc:docChgLst>
  <pc:docChgLst>
    <pc:chgData name="Jonathan Avila Copado" userId="2f21bb02-1e5c-4049-ac87-c61d59bdd75b" providerId="ADAL" clId="{E87A8357-145C-4E6A-A7F4-CC025D0B057D}"/>
    <pc:docChg chg="undo custSel addSld delSld modSld">
      <pc:chgData name="Jonathan Avila Copado" userId="2f21bb02-1e5c-4049-ac87-c61d59bdd75b" providerId="ADAL" clId="{E87A8357-145C-4E6A-A7F4-CC025D0B057D}" dt="2025-01-27T19:38:15.572" v="38" actId="1076"/>
      <pc:docMkLst>
        <pc:docMk/>
      </pc:docMkLst>
      <pc:sldChg chg="addSp modSp mod">
        <pc:chgData name="Jonathan Avila Copado" userId="2f21bb02-1e5c-4049-ac87-c61d59bdd75b" providerId="ADAL" clId="{E87A8357-145C-4E6A-A7F4-CC025D0B057D}" dt="2025-01-27T19:38:15.572" v="38" actId="1076"/>
        <pc:sldMkLst>
          <pc:docMk/>
          <pc:sldMk cId="486473580" sldId="257"/>
        </pc:sldMkLst>
        <pc:spChg chg="mod">
          <ac:chgData name="Jonathan Avila Copado" userId="2f21bb02-1e5c-4049-ac87-c61d59bdd75b" providerId="ADAL" clId="{E87A8357-145C-4E6A-A7F4-CC025D0B057D}" dt="2025-01-27T19:38:10.314" v="37" actId="1076"/>
          <ac:spMkLst>
            <pc:docMk/>
            <pc:sldMk cId="486473580" sldId="257"/>
            <ac:spMk id="2" creationId="{9B50D50C-EE1C-F542-BF61-736210620F87}"/>
          </ac:spMkLst>
        </pc:spChg>
        <pc:spChg chg="mod">
          <ac:chgData name="Jonathan Avila Copado" userId="2f21bb02-1e5c-4049-ac87-c61d59bdd75b" providerId="ADAL" clId="{E87A8357-145C-4E6A-A7F4-CC025D0B057D}" dt="2025-01-27T19:38:15.572" v="38" actId="1076"/>
          <ac:spMkLst>
            <pc:docMk/>
            <pc:sldMk cId="486473580" sldId="257"/>
            <ac:spMk id="4" creationId="{CDD9588D-CB85-7F29-62CA-5DCD631A187C}"/>
          </ac:spMkLst>
        </pc:spChg>
      </pc:sldChg>
      <pc:sldChg chg="new del">
        <pc:chgData name="Jonathan Avila Copado" userId="2f21bb02-1e5c-4049-ac87-c61d59bdd75b" providerId="ADAL" clId="{E87A8357-145C-4E6A-A7F4-CC025D0B057D}" dt="2025-01-27T19:37:23.536" v="30" actId="680"/>
        <pc:sldMkLst>
          <pc:docMk/>
          <pc:sldMk cId="3634603756" sldId="267"/>
        </pc:sldMkLst>
      </pc:sldChg>
    </pc:docChg>
  </pc:docChgLst>
  <pc:docChgLst>
    <pc:chgData name="Owen Thomas Kehl" userId="S::otk4@nau.edu::9847bed2-bced-45f2-8855-083692679281" providerId="AD" clId="Web-{7018B0A6-24A8-FB16-F277-8C7F5CF880CE}"/>
    <pc:docChg chg="modSld">
      <pc:chgData name="Owen Thomas Kehl" userId="S::otk4@nau.edu::9847bed2-bced-45f2-8855-083692679281" providerId="AD" clId="Web-{7018B0A6-24A8-FB16-F277-8C7F5CF880CE}" dt="2025-02-10T04:53:41.137" v="1554" actId="20577"/>
      <pc:docMkLst>
        <pc:docMk/>
      </pc:docMkLst>
      <pc:sldChg chg="delSp modSp">
        <pc:chgData name="Owen Thomas Kehl" userId="S::otk4@nau.edu::9847bed2-bced-45f2-8855-083692679281" providerId="AD" clId="Web-{7018B0A6-24A8-FB16-F277-8C7F5CF880CE}" dt="2025-02-10T01:29:09.985" v="513" actId="20577"/>
        <pc:sldMkLst>
          <pc:docMk/>
          <pc:sldMk cId="3332688553" sldId="265"/>
        </pc:sldMkLst>
        <pc:spChg chg="del mod">
          <ac:chgData name="Owen Thomas Kehl" userId="S::otk4@nau.edu::9847bed2-bced-45f2-8855-083692679281" providerId="AD" clId="Web-{7018B0A6-24A8-FB16-F277-8C7F5CF880CE}" dt="2025-02-10T01:21:16.295" v="404"/>
          <ac:spMkLst>
            <pc:docMk/>
            <pc:sldMk cId="3332688553" sldId="265"/>
            <ac:spMk id="3" creationId="{CE659306-51C9-BA30-5B04-259B625EF569}"/>
          </ac:spMkLst>
        </pc:spChg>
        <pc:spChg chg="del">
          <ac:chgData name="Owen Thomas Kehl" userId="S::otk4@nau.edu::9847bed2-bced-45f2-8855-083692679281" providerId="AD" clId="Web-{7018B0A6-24A8-FB16-F277-8C7F5CF880CE}" dt="2025-02-10T01:21:39.124" v="406"/>
          <ac:spMkLst>
            <pc:docMk/>
            <pc:sldMk cId="3332688553" sldId="265"/>
            <ac:spMk id="7" creationId="{AA038AF0-836D-50DD-6449-055D11619E30}"/>
          </ac:spMkLst>
        </pc:spChg>
        <pc:spChg chg="mod">
          <ac:chgData name="Owen Thomas Kehl" userId="S::otk4@nau.edu::9847bed2-bced-45f2-8855-083692679281" providerId="AD" clId="Web-{7018B0A6-24A8-FB16-F277-8C7F5CF880CE}" dt="2025-02-10T01:29:09.985" v="513" actId="20577"/>
          <ac:spMkLst>
            <pc:docMk/>
            <pc:sldMk cId="3332688553" sldId="265"/>
            <ac:spMk id="8" creationId="{131DA9D2-3015-165E-1E4C-260AA16D45C0}"/>
          </ac:spMkLst>
        </pc:spChg>
        <pc:spChg chg="mod">
          <ac:chgData name="Owen Thomas Kehl" userId="S::otk4@nau.edu::9847bed2-bced-45f2-8855-083692679281" providerId="AD" clId="Web-{7018B0A6-24A8-FB16-F277-8C7F5CF880CE}" dt="2025-02-10T01:01:57.024" v="6" actId="20577"/>
          <ac:spMkLst>
            <pc:docMk/>
            <pc:sldMk cId="3332688553" sldId="265"/>
            <ac:spMk id="12" creationId="{9D6DF952-D955-8E33-647B-719960E293B9}"/>
          </ac:spMkLst>
        </pc:spChg>
        <pc:graphicFrameChg chg="mod modGraphic">
          <ac:chgData name="Owen Thomas Kehl" userId="S::otk4@nau.edu::9847bed2-bced-45f2-8855-083692679281" providerId="AD" clId="Web-{7018B0A6-24A8-FB16-F277-8C7F5CF880CE}" dt="2025-02-10T01:21:11.795" v="402"/>
          <ac:graphicFrameMkLst>
            <pc:docMk/>
            <pc:sldMk cId="3332688553" sldId="265"/>
            <ac:graphicFrameMk id="6" creationId="{EF61AB71-8787-8778-D9F3-60FF1D84B2C7}"/>
          </ac:graphicFrameMkLst>
        </pc:graphicFrameChg>
      </pc:sldChg>
      <pc:sldChg chg="addSp delSp modSp">
        <pc:chgData name="Owen Thomas Kehl" userId="S::otk4@nau.edu::9847bed2-bced-45f2-8855-083692679281" providerId="AD" clId="Web-{7018B0A6-24A8-FB16-F277-8C7F5CF880CE}" dt="2025-02-10T02:16:29.680" v="826" actId="20577"/>
        <pc:sldMkLst>
          <pc:docMk/>
          <pc:sldMk cId="3136588234" sldId="272"/>
        </pc:sldMkLst>
        <pc:spChg chg="del">
          <ac:chgData name="Owen Thomas Kehl" userId="S::otk4@nau.edu::9847bed2-bced-45f2-8855-083692679281" providerId="AD" clId="Web-{7018B0A6-24A8-FB16-F277-8C7F5CF880CE}" dt="2025-02-10T02:00:05.921" v="528"/>
          <ac:spMkLst>
            <pc:docMk/>
            <pc:sldMk cId="3136588234" sldId="272"/>
            <ac:spMk id="2" creationId="{99F4418F-4D71-63F4-ACEE-371F5DBAE54B}"/>
          </ac:spMkLst>
        </pc:spChg>
        <pc:spChg chg="del">
          <ac:chgData name="Owen Thomas Kehl" userId="S::otk4@nau.edu::9847bed2-bced-45f2-8855-083692679281" providerId="AD" clId="Web-{7018B0A6-24A8-FB16-F277-8C7F5CF880CE}" dt="2025-02-10T02:03:35.820" v="559"/>
          <ac:spMkLst>
            <pc:docMk/>
            <pc:sldMk cId="3136588234" sldId="272"/>
            <ac:spMk id="3" creationId="{003A698B-FFB7-921F-98FA-C949C80C6F9C}"/>
          </ac:spMkLst>
        </pc:spChg>
        <pc:spChg chg="del">
          <ac:chgData name="Owen Thomas Kehl" userId="S::otk4@nau.edu::9847bed2-bced-45f2-8855-083692679281" providerId="AD" clId="Web-{7018B0A6-24A8-FB16-F277-8C7F5CF880CE}" dt="2025-02-10T02:04:07.056" v="561"/>
          <ac:spMkLst>
            <pc:docMk/>
            <pc:sldMk cId="3136588234" sldId="272"/>
            <ac:spMk id="4" creationId="{02849A18-0578-1944-7099-8F571A7FEAB0}"/>
          </ac:spMkLst>
        </pc:spChg>
        <pc:spChg chg="del">
          <ac:chgData name="Owen Thomas Kehl" userId="S::otk4@nau.edu::9847bed2-bced-45f2-8855-083692679281" providerId="AD" clId="Web-{7018B0A6-24A8-FB16-F277-8C7F5CF880CE}" dt="2025-02-10T02:03:41.773" v="560"/>
          <ac:spMkLst>
            <pc:docMk/>
            <pc:sldMk cId="3136588234" sldId="272"/>
            <ac:spMk id="8" creationId="{38C2EEED-6C35-E9EE-EB13-A83067128497}"/>
          </ac:spMkLst>
        </pc:spChg>
        <pc:spChg chg="mod">
          <ac:chgData name="Owen Thomas Kehl" userId="S::otk4@nau.edu::9847bed2-bced-45f2-8855-083692679281" providerId="AD" clId="Web-{7018B0A6-24A8-FB16-F277-8C7F5CF880CE}" dt="2025-02-10T01:29:31.376" v="523" actId="20577"/>
          <ac:spMkLst>
            <pc:docMk/>
            <pc:sldMk cId="3136588234" sldId="272"/>
            <ac:spMk id="9" creationId="{A0049995-E6FC-2313-DDB4-E2A65FC20F38}"/>
          </ac:spMkLst>
        </pc:spChg>
        <pc:spChg chg="mod">
          <ac:chgData name="Owen Thomas Kehl" userId="S::otk4@nau.edu::9847bed2-bced-45f2-8855-083692679281" providerId="AD" clId="Web-{7018B0A6-24A8-FB16-F277-8C7F5CF880CE}" dt="2025-02-10T02:04:36.729" v="565" actId="1076"/>
          <ac:spMkLst>
            <pc:docMk/>
            <pc:sldMk cId="3136588234" sldId="272"/>
            <ac:spMk id="14" creationId="{1E4E96A0-2B2B-6AE6-DECB-0BE26306DB45}"/>
          </ac:spMkLst>
        </pc:spChg>
        <pc:spChg chg="add del mod">
          <ac:chgData name="Owen Thomas Kehl" userId="S::otk4@nau.edu::9847bed2-bced-45f2-8855-083692679281" providerId="AD" clId="Web-{7018B0A6-24A8-FB16-F277-8C7F5CF880CE}" dt="2025-02-10T02:06:15.420" v="570"/>
          <ac:spMkLst>
            <pc:docMk/>
            <pc:sldMk cId="3136588234" sldId="272"/>
            <ac:spMk id="15" creationId="{69D01B79-0620-8923-2C8F-612AA2570598}"/>
          </ac:spMkLst>
        </pc:spChg>
        <pc:spChg chg="add del mod">
          <ac:chgData name="Owen Thomas Kehl" userId="S::otk4@nau.edu::9847bed2-bced-45f2-8855-083692679281" providerId="AD" clId="Web-{7018B0A6-24A8-FB16-F277-8C7F5CF880CE}" dt="2025-02-10T02:06:44.062" v="595"/>
          <ac:spMkLst>
            <pc:docMk/>
            <pc:sldMk cId="3136588234" sldId="272"/>
            <ac:spMk id="16" creationId="{BCF31594-6080-B245-FC08-8912235723B3}"/>
          </ac:spMkLst>
        </pc:spChg>
        <pc:spChg chg="add mod">
          <ac:chgData name="Owen Thomas Kehl" userId="S::otk4@nau.edu::9847bed2-bced-45f2-8855-083692679281" providerId="AD" clId="Web-{7018B0A6-24A8-FB16-F277-8C7F5CF880CE}" dt="2025-02-10T02:16:29.680" v="826" actId="20577"/>
          <ac:spMkLst>
            <pc:docMk/>
            <pc:sldMk cId="3136588234" sldId="272"/>
            <ac:spMk id="18" creationId="{3105DEB7-4914-C35C-461A-78A272C96175}"/>
          </ac:spMkLst>
        </pc:spChg>
        <pc:picChg chg="add mod">
          <ac:chgData name="Owen Thomas Kehl" userId="S::otk4@nau.edu::9847bed2-bced-45f2-8855-083692679281" providerId="AD" clId="Web-{7018B0A6-24A8-FB16-F277-8C7F5CF880CE}" dt="2025-02-10T02:04:29.572" v="564" actId="1076"/>
          <ac:picMkLst>
            <pc:docMk/>
            <pc:sldMk cId="3136588234" sldId="272"/>
            <ac:picMk id="11" creationId="{453FF5C9-2728-2247-1131-155C576C26B8}"/>
          </ac:picMkLst>
        </pc:picChg>
      </pc:sldChg>
      <pc:sldChg chg="addSp delSp modSp">
        <pc:chgData name="Owen Thomas Kehl" userId="S::otk4@nau.edu::9847bed2-bced-45f2-8855-083692679281" providerId="AD" clId="Web-{7018B0A6-24A8-FB16-F277-8C7F5CF880CE}" dt="2025-02-10T04:36:13.145" v="1522" actId="20577"/>
        <pc:sldMkLst>
          <pc:docMk/>
          <pc:sldMk cId="2103113127" sldId="276"/>
        </pc:sldMkLst>
        <pc:spChg chg="add del mod">
          <ac:chgData name="Owen Thomas Kehl" userId="S::otk4@nau.edu::9847bed2-bced-45f2-8855-083692679281" providerId="AD" clId="Web-{7018B0A6-24A8-FB16-F277-8C7F5CF880CE}" dt="2025-02-10T03:17:36.969" v="1061" actId="20577"/>
          <ac:spMkLst>
            <pc:docMk/>
            <pc:sldMk cId="2103113127" sldId="276"/>
            <ac:spMk id="8" creationId="{D7D71EF7-3469-EA3B-52FB-3FFFAB1381F6}"/>
          </ac:spMkLst>
        </pc:spChg>
        <pc:spChg chg="del">
          <ac:chgData name="Owen Thomas Kehl" userId="S::otk4@nau.edu::9847bed2-bced-45f2-8855-083692679281" providerId="AD" clId="Web-{7018B0A6-24A8-FB16-F277-8C7F5CF880CE}" dt="2025-02-10T02:22:40.123" v="865"/>
          <ac:spMkLst>
            <pc:docMk/>
            <pc:sldMk cId="2103113127" sldId="276"/>
            <ac:spMk id="11" creationId="{0340E875-6F33-299A-8D86-4268C2F96C96}"/>
          </ac:spMkLst>
        </pc:spChg>
        <pc:spChg chg="mod">
          <ac:chgData name="Owen Thomas Kehl" userId="S::otk4@nau.edu::9847bed2-bced-45f2-8855-083692679281" providerId="AD" clId="Web-{7018B0A6-24A8-FB16-F277-8C7F5CF880CE}" dt="2025-02-10T02:22:52.873" v="879" actId="20577"/>
          <ac:spMkLst>
            <pc:docMk/>
            <pc:sldMk cId="2103113127" sldId="276"/>
            <ac:spMk id="12" creationId="{B3D7DD9F-1455-1553-342B-BFE5CCD2FB23}"/>
          </ac:spMkLst>
        </pc:spChg>
        <pc:spChg chg="mod">
          <ac:chgData name="Owen Thomas Kehl" userId="S::otk4@nau.edu::9847bed2-bced-45f2-8855-083692679281" providerId="AD" clId="Web-{7018B0A6-24A8-FB16-F277-8C7F5CF880CE}" dt="2025-02-10T04:36:13.145" v="1522" actId="20577"/>
          <ac:spMkLst>
            <pc:docMk/>
            <pc:sldMk cId="2103113127" sldId="276"/>
            <ac:spMk id="13" creationId="{A71B34AE-9AE8-0BF4-4FFC-D4FBD91EC12F}"/>
          </ac:spMkLst>
        </pc:spChg>
        <pc:spChg chg="mod">
          <ac:chgData name="Owen Thomas Kehl" userId="S::otk4@nau.edu::9847bed2-bced-45f2-8855-083692679281" providerId="AD" clId="Web-{7018B0A6-24A8-FB16-F277-8C7F5CF880CE}" dt="2025-02-10T04:13:30.454" v="1367" actId="14100"/>
          <ac:spMkLst>
            <pc:docMk/>
            <pc:sldMk cId="2103113127" sldId="276"/>
            <ac:spMk id="16" creationId="{A997A135-A680-CD13-35F9-7DFE54C12466}"/>
          </ac:spMkLst>
        </pc:spChg>
      </pc:sldChg>
      <pc:sldChg chg="modSp">
        <pc:chgData name="Owen Thomas Kehl" userId="S::otk4@nau.edu::9847bed2-bced-45f2-8855-083692679281" providerId="AD" clId="Web-{7018B0A6-24A8-FB16-F277-8C7F5CF880CE}" dt="2025-02-10T04:36:39.896" v="1524" actId="20577"/>
        <pc:sldMkLst>
          <pc:docMk/>
          <pc:sldMk cId="907000350" sldId="285"/>
        </pc:sldMkLst>
        <pc:spChg chg="mod">
          <ac:chgData name="Owen Thomas Kehl" userId="S::otk4@nau.edu::9847bed2-bced-45f2-8855-083692679281" providerId="AD" clId="Web-{7018B0A6-24A8-FB16-F277-8C7F5CF880CE}" dt="2025-02-10T04:36:39.896" v="1524" actId="20577"/>
          <ac:spMkLst>
            <pc:docMk/>
            <pc:sldMk cId="907000350" sldId="285"/>
            <ac:spMk id="14" creationId="{34CB06D5-371E-3A28-FBFD-9D43970DDB2A}"/>
          </ac:spMkLst>
        </pc:spChg>
      </pc:sldChg>
      <pc:sldChg chg="modSp">
        <pc:chgData name="Owen Thomas Kehl" userId="S::otk4@nau.edu::9847bed2-bced-45f2-8855-083692679281" providerId="AD" clId="Web-{7018B0A6-24A8-FB16-F277-8C7F5CF880CE}" dt="2025-02-10T04:53:41.137" v="1554" actId="20577"/>
        <pc:sldMkLst>
          <pc:docMk/>
          <pc:sldMk cId="3067980723" sldId="286"/>
        </pc:sldMkLst>
        <pc:spChg chg="mod">
          <ac:chgData name="Owen Thomas Kehl" userId="S::otk4@nau.edu::9847bed2-bced-45f2-8855-083692679281" providerId="AD" clId="Web-{7018B0A6-24A8-FB16-F277-8C7F5CF880CE}" dt="2025-02-10T04:53:41.137" v="1554" actId="20577"/>
          <ac:spMkLst>
            <pc:docMk/>
            <pc:sldMk cId="3067980723" sldId="286"/>
            <ac:spMk id="14" creationId="{F95BCEC8-C503-AD65-CBD8-483444167B04}"/>
          </ac:spMkLst>
        </pc:spChg>
      </pc:sldChg>
    </pc:docChg>
  </pc:docChgLst>
  <pc:docChgLst>
    <pc:chgData name="Ryan Yoshi Donnellan" userId="S::ryd5@nau.edu::d6753122-e4e3-42bb-8143-45f1365b0bfe" providerId="AD" clId="Web-{C171BC5A-3167-F8DF-A545-08900867728E}"/>
    <pc:docChg chg="modSld">
      <pc:chgData name="Ryan Yoshi Donnellan" userId="S::ryd5@nau.edu::d6753122-e4e3-42bb-8143-45f1365b0bfe" providerId="AD" clId="Web-{C171BC5A-3167-F8DF-A545-08900867728E}" dt="2025-02-09T21:19:44.585" v="425" actId="20577"/>
      <pc:docMkLst>
        <pc:docMk/>
      </pc:docMkLst>
      <pc:sldChg chg="addSp delSp modSp">
        <pc:chgData name="Ryan Yoshi Donnellan" userId="S::ryd5@nau.edu::d6753122-e4e3-42bb-8143-45f1365b0bfe" providerId="AD" clId="Web-{C171BC5A-3167-F8DF-A545-08900867728E}" dt="2025-02-09T21:14:43.425" v="421" actId="20577"/>
        <pc:sldMkLst>
          <pc:docMk/>
          <pc:sldMk cId="3803442049" sldId="259"/>
        </pc:sldMkLst>
        <pc:spChg chg="mod">
          <ac:chgData name="Ryan Yoshi Donnellan" userId="S::ryd5@nau.edu::d6753122-e4e3-42bb-8143-45f1365b0bfe" providerId="AD" clId="Web-{C171BC5A-3167-F8DF-A545-08900867728E}" dt="2025-02-09T21:04:25.388" v="297" actId="20577"/>
          <ac:spMkLst>
            <pc:docMk/>
            <pc:sldMk cId="3803442049" sldId="259"/>
            <ac:spMk id="3" creationId="{5FEBD7BC-5776-C050-2E01-38433909EC08}"/>
          </ac:spMkLst>
        </pc:spChg>
        <pc:spChg chg="mod">
          <ac:chgData name="Ryan Yoshi Donnellan" userId="S::ryd5@nau.edu::d6753122-e4e3-42bb-8143-45f1365b0bfe" providerId="AD" clId="Web-{C171BC5A-3167-F8DF-A545-08900867728E}" dt="2025-02-09T20:50:50.163" v="8" actId="1076"/>
          <ac:spMkLst>
            <pc:docMk/>
            <pc:sldMk cId="3803442049" sldId="259"/>
            <ac:spMk id="6" creationId="{1353FCC6-8B11-F74E-6EF0-A7D9F10ED015}"/>
          </ac:spMkLst>
        </pc:spChg>
        <pc:spChg chg="add del mod">
          <ac:chgData name="Ryan Yoshi Donnellan" userId="S::ryd5@nau.edu::d6753122-e4e3-42bb-8143-45f1365b0bfe" providerId="AD" clId="Web-{C171BC5A-3167-F8DF-A545-08900867728E}" dt="2025-02-09T20:52:17.462" v="21"/>
          <ac:spMkLst>
            <pc:docMk/>
            <pc:sldMk cId="3803442049" sldId="259"/>
            <ac:spMk id="7" creationId="{AC430077-4394-88B2-1530-7451CA30F66E}"/>
          </ac:spMkLst>
        </pc:spChg>
        <pc:spChg chg="mod">
          <ac:chgData name="Ryan Yoshi Donnellan" userId="S::ryd5@nau.edu::d6753122-e4e3-42bb-8143-45f1365b0bfe" providerId="AD" clId="Web-{C171BC5A-3167-F8DF-A545-08900867728E}" dt="2025-02-09T20:50:50.179" v="9" actId="1076"/>
          <ac:spMkLst>
            <pc:docMk/>
            <pc:sldMk cId="3803442049" sldId="259"/>
            <ac:spMk id="9" creationId="{D7664ABC-2503-4BD2-D629-455B77CEB75E}"/>
          </ac:spMkLst>
        </pc:spChg>
        <pc:spChg chg="add mod">
          <ac:chgData name="Ryan Yoshi Donnellan" userId="S::ryd5@nau.edu::d6753122-e4e3-42bb-8143-45f1365b0bfe" providerId="AD" clId="Web-{C171BC5A-3167-F8DF-A545-08900867728E}" dt="2025-02-09T21:14:43.425" v="421" actId="20577"/>
          <ac:spMkLst>
            <pc:docMk/>
            <pc:sldMk cId="3803442049" sldId="259"/>
            <ac:spMk id="18" creationId="{9867713C-8C30-7EFC-7434-1989D41CD496}"/>
          </ac:spMkLst>
        </pc:spChg>
        <pc:spChg chg="add mod">
          <ac:chgData name="Ryan Yoshi Donnellan" userId="S::ryd5@nau.edu::d6753122-e4e3-42bb-8143-45f1365b0bfe" providerId="AD" clId="Web-{C171BC5A-3167-F8DF-A545-08900867728E}" dt="2025-02-09T21:03:55.044" v="260" actId="20577"/>
          <ac:spMkLst>
            <pc:docMk/>
            <pc:sldMk cId="3803442049" sldId="259"/>
            <ac:spMk id="19" creationId="{10DADF40-114E-0F29-BE0F-0EDAF0D56378}"/>
          </ac:spMkLst>
        </pc:spChg>
        <pc:spChg chg="add mod">
          <ac:chgData name="Ryan Yoshi Donnellan" userId="S::ryd5@nau.edu::d6753122-e4e3-42bb-8143-45f1365b0bfe" providerId="AD" clId="Web-{C171BC5A-3167-F8DF-A545-08900867728E}" dt="2025-02-09T21:04:02.247" v="276" actId="20577"/>
          <ac:spMkLst>
            <pc:docMk/>
            <pc:sldMk cId="3803442049" sldId="259"/>
            <ac:spMk id="20" creationId="{BCBF0557-8A6F-2C6A-EF37-B2B7B6A18D6B}"/>
          </ac:spMkLst>
        </pc:spChg>
        <pc:spChg chg="del">
          <ac:chgData name="Ryan Yoshi Donnellan" userId="S::ryd5@nau.edu::d6753122-e4e3-42bb-8143-45f1365b0bfe" providerId="AD" clId="Web-{C171BC5A-3167-F8DF-A545-08900867728E}" dt="2025-02-09T20:50:21.444" v="6"/>
          <ac:spMkLst>
            <pc:docMk/>
            <pc:sldMk cId="3803442049" sldId="259"/>
            <ac:spMk id="21" creationId="{73CDCEF0-87F3-D80D-F7CE-7B6659F7CB2C}"/>
          </ac:spMkLst>
        </pc:spChg>
        <pc:spChg chg="mod">
          <ac:chgData name="Ryan Yoshi Donnellan" userId="S::ryd5@nau.edu::d6753122-e4e3-42bb-8143-45f1365b0bfe" providerId="AD" clId="Web-{C171BC5A-3167-F8DF-A545-08900867728E}" dt="2025-02-09T20:50:50.163" v="7" actId="1076"/>
          <ac:spMkLst>
            <pc:docMk/>
            <pc:sldMk cId="3803442049" sldId="259"/>
            <ac:spMk id="22" creationId="{8EDE7991-E803-D15F-3B75-596D4E88118F}"/>
          </ac:spMkLst>
        </pc:spChg>
        <pc:picChg chg="add mod">
          <ac:chgData name="Ryan Yoshi Donnellan" userId="S::ryd5@nau.edu::d6753122-e4e3-42bb-8143-45f1365b0bfe" providerId="AD" clId="Web-{C171BC5A-3167-F8DF-A545-08900867728E}" dt="2025-02-09T20:53:30.527" v="28" actId="1076"/>
          <ac:picMkLst>
            <pc:docMk/>
            <pc:sldMk cId="3803442049" sldId="259"/>
            <ac:picMk id="10" creationId="{106DF168-8F9B-1983-A40D-649B0F11FD7A}"/>
          </ac:picMkLst>
        </pc:picChg>
        <pc:picChg chg="mod">
          <ac:chgData name="Ryan Yoshi Donnellan" userId="S::ryd5@nau.edu::d6753122-e4e3-42bb-8143-45f1365b0bfe" providerId="AD" clId="Web-{C171BC5A-3167-F8DF-A545-08900867728E}" dt="2025-02-09T20:50:50.194" v="11" actId="1076"/>
          <ac:picMkLst>
            <pc:docMk/>
            <pc:sldMk cId="3803442049" sldId="259"/>
            <ac:picMk id="13" creationId="{41C70BCA-ADA2-4105-AFF4-79067DC9313A}"/>
          </ac:picMkLst>
        </pc:picChg>
        <pc:picChg chg="del mod">
          <ac:chgData name="Ryan Yoshi Donnellan" userId="S::ryd5@nau.edu::d6753122-e4e3-42bb-8143-45f1365b0bfe" providerId="AD" clId="Web-{C171BC5A-3167-F8DF-A545-08900867728E}" dt="2025-02-09T20:53:15.917" v="22"/>
          <ac:picMkLst>
            <pc:docMk/>
            <pc:sldMk cId="3803442049" sldId="259"/>
            <ac:picMk id="14" creationId="{47A0EF12-D0C6-CF22-C393-A34E4553D5EB}"/>
          </ac:picMkLst>
        </pc:picChg>
        <pc:picChg chg="mod">
          <ac:chgData name="Ryan Yoshi Donnellan" userId="S::ryd5@nau.edu::d6753122-e4e3-42bb-8143-45f1365b0bfe" providerId="AD" clId="Web-{C171BC5A-3167-F8DF-A545-08900867728E}" dt="2025-02-09T20:51:17.617" v="18" actId="1076"/>
          <ac:picMkLst>
            <pc:docMk/>
            <pc:sldMk cId="3803442049" sldId="259"/>
            <ac:picMk id="15" creationId="{45E7057D-1283-F655-A509-E018DFE26512}"/>
          </ac:picMkLst>
        </pc:picChg>
        <pc:cxnChg chg="mod">
          <ac:chgData name="Ryan Yoshi Donnellan" userId="S::ryd5@nau.edu::d6753122-e4e3-42bb-8143-45f1365b0bfe" providerId="AD" clId="Web-{C171BC5A-3167-F8DF-A545-08900867728E}" dt="2025-02-09T20:50:58.757" v="14" actId="1076"/>
          <ac:cxnSpMkLst>
            <pc:docMk/>
            <pc:sldMk cId="3803442049" sldId="259"/>
            <ac:cxnSpMk id="5" creationId="{A38AE165-8601-C41D-7EEE-E71B9AF29F82}"/>
          </ac:cxnSpMkLst>
        </pc:cxnChg>
        <pc:cxnChg chg="mod">
          <ac:chgData name="Ryan Yoshi Donnellan" userId="S::ryd5@nau.edu::d6753122-e4e3-42bb-8143-45f1365b0bfe" providerId="AD" clId="Web-{C171BC5A-3167-F8DF-A545-08900867728E}" dt="2025-02-09T20:51:07.711" v="15" actId="1076"/>
          <ac:cxnSpMkLst>
            <pc:docMk/>
            <pc:sldMk cId="3803442049" sldId="259"/>
            <ac:cxnSpMk id="8" creationId="{50C37176-56BB-9D80-CE03-50D611CEBB41}"/>
          </ac:cxnSpMkLst>
        </pc:cxnChg>
        <pc:cxnChg chg="mod">
          <ac:chgData name="Ryan Yoshi Donnellan" userId="S::ryd5@nau.edu::d6753122-e4e3-42bb-8143-45f1365b0bfe" providerId="AD" clId="Web-{C171BC5A-3167-F8DF-A545-08900867728E}" dt="2025-02-09T20:50:50.179" v="10" actId="1076"/>
          <ac:cxnSpMkLst>
            <pc:docMk/>
            <pc:sldMk cId="3803442049" sldId="259"/>
            <ac:cxnSpMk id="12" creationId="{F7A4951F-9F25-872B-5F20-3F9EA60DC416}"/>
          </ac:cxnSpMkLst>
        </pc:cxnChg>
      </pc:sldChg>
      <pc:sldChg chg="delSp modSp">
        <pc:chgData name="Ryan Yoshi Donnellan" userId="S::ryd5@nau.edu::d6753122-e4e3-42bb-8143-45f1365b0bfe" providerId="AD" clId="Web-{C171BC5A-3167-F8DF-A545-08900867728E}" dt="2025-02-09T21:09:34.412" v="417" actId="14100"/>
        <pc:sldMkLst>
          <pc:docMk/>
          <pc:sldMk cId="1192679512" sldId="262"/>
        </pc:sldMkLst>
        <pc:spChg chg="mod">
          <ac:chgData name="Ryan Yoshi Donnellan" userId="S::ryd5@nau.edu::d6753122-e4e3-42bb-8143-45f1365b0bfe" providerId="AD" clId="Web-{C171BC5A-3167-F8DF-A545-08900867728E}" dt="2025-02-09T21:05:19.124" v="302" actId="20577"/>
          <ac:spMkLst>
            <pc:docMk/>
            <pc:sldMk cId="1192679512" sldId="262"/>
            <ac:spMk id="6" creationId="{F4267788-ED12-2CED-BD83-DCBE96A47575}"/>
          </ac:spMkLst>
        </pc:spChg>
        <pc:spChg chg="mod">
          <ac:chgData name="Ryan Yoshi Donnellan" userId="S::ryd5@nau.edu::d6753122-e4e3-42bb-8143-45f1365b0bfe" providerId="AD" clId="Web-{C171BC5A-3167-F8DF-A545-08900867728E}" dt="2025-02-09T21:09:34.412" v="417" actId="14100"/>
          <ac:spMkLst>
            <pc:docMk/>
            <pc:sldMk cId="1192679512" sldId="262"/>
            <ac:spMk id="14" creationId="{AD3656CC-4F8D-36FD-ABB4-37E344D15BDB}"/>
          </ac:spMkLst>
        </pc:spChg>
        <pc:spChg chg="del">
          <ac:chgData name="Ryan Yoshi Donnellan" userId="S::ryd5@nau.edu::d6753122-e4e3-42bb-8143-45f1365b0bfe" providerId="AD" clId="Web-{C171BC5A-3167-F8DF-A545-08900867728E}" dt="2025-02-09T21:05:24.281" v="303"/>
          <ac:spMkLst>
            <pc:docMk/>
            <pc:sldMk cId="1192679512" sldId="262"/>
            <ac:spMk id="16" creationId="{BA52D51B-3ECE-1C7D-47EE-3D6BE1C2290B}"/>
          </ac:spMkLst>
        </pc:spChg>
        <pc:spChg chg="del">
          <ac:chgData name="Ryan Yoshi Donnellan" userId="S::ryd5@nau.edu::d6753122-e4e3-42bb-8143-45f1365b0bfe" providerId="AD" clId="Web-{C171BC5A-3167-F8DF-A545-08900867728E}" dt="2025-02-09T21:05:28.921" v="305"/>
          <ac:spMkLst>
            <pc:docMk/>
            <pc:sldMk cId="1192679512" sldId="262"/>
            <ac:spMk id="19" creationId="{FF7A684B-0087-144A-A05C-FA25C41507CF}"/>
          </ac:spMkLst>
        </pc:spChg>
        <pc:spChg chg="del">
          <ac:chgData name="Ryan Yoshi Donnellan" userId="S::ryd5@nau.edu::d6753122-e4e3-42bb-8143-45f1365b0bfe" providerId="AD" clId="Web-{C171BC5A-3167-F8DF-A545-08900867728E}" dt="2025-02-09T21:05:26.828" v="304"/>
          <ac:spMkLst>
            <pc:docMk/>
            <pc:sldMk cId="1192679512" sldId="262"/>
            <ac:spMk id="20" creationId="{C6A0F512-3047-C248-ACA8-0F8B10DB8C14}"/>
          </ac:spMkLst>
        </pc:spChg>
      </pc:sldChg>
      <pc:sldChg chg="modSp">
        <pc:chgData name="Ryan Yoshi Donnellan" userId="S::ryd5@nau.edu::d6753122-e4e3-42bb-8143-45f1365b0bfe" providerId="AD" clId="Web-{C171BC5A-3167-F8DF-A545-08900867728E}" dt="2025-02-09T21:19:44.585" v="425" actId="20577"/>
        <pc:sldMkLst>
          <pc:docMk/>
          <pc:sldMk cId="2318155352" sldId="281"/>
        </pc:sldMkLst>
        <pc:spChg chg="mod">
          <ac:chgData name="Ryan Yoshi Donnellan" userId="S::ryd5@nau.edu::d6753122-e4e3-42bb-8143-45f1365b0bfe" providerId="AD" clId="Web-{C171BC5A-3167-F8DF-A545-08900867728E}" dt="2025-02-09T21:19:44.585" v="425" actId="20577"/>
          <ac:spMkLst>
            <pc:docMk/>
            <pc:sldMk cId="2318155352" sldId="281"/>
            <ac:spMk id="8" creationId="{CB5BAA8E-C68C-E638-C8F7-62CACFCDC940}"/>
          </ac:spMkLst>
        </pc:spChg>
      </pc:sldChg>
    </pc:docChg>
  </pc:docChgLst>
  <pc:docChgLst>
    <pc:chgData name="Justin Michael Joy" userId="S::jmj567@nau.edu::849ff3f0-df8e-4f76-988b-8897e999ef3f" providerId="AD" clId="Web-{7B863AE2-0774-4698-8331-F039838553D4}"/>
    <pc:docChg chg="modSld">
      <pc:chgData name="Justin Michael Joy" userId="S::jmj567@nau.edu::849ff3f0-df8e-4f76-988b-8897e999ef3f" providerId="AD" clId="Web-{7B863AE2-0774-4698-8331-F039838553D4}" dt="2025-02-08T04:41:25.558" v="56" actId="20577"/>
      <pc:docMkLst>
        <pc:docMk/>
      </pc:docMkLst>
      <pc:sldChg chg="modSp">
        <pc:chgData name="Justin Michael Joy" userId="S::jmj567@nau.edu::849ff3f0-df8e-4f76-988b-8897e999ef3f" providerId="AD" clId="Web-{7B863AE2-0774-4698-8331-F039838553D4}" dt="2025-02-08T04:41:25.558" v="56" actId="20577"/>
        <pc:sldMkLst>
          <pc:docMk/>
          <pc:sldMk cId="165918483" sldId="266"/>
        </pc:sldMkLst>
        <pc:spChg chg="mod">
          <ac:chgData name="Justin Michael Joy" userId="S::jmj567@nau.edu::849ff3f0-df8e-4f76-988b-8897e999ef3f" providerId="AD" clId="Web-{7B863AE2-0774-4698-8331-F039838553D4}" dt="2025-02-08T04:41:25.558" v="56" actId="20577"/>
          <ac:spMkLst>
            <pc:docMk/>
            <pc:sldMk cId="165918483" sldId="266"/>
            <ac:spMk id="6" creationId="{B3B34802-9711-CAD0-C27F-7957A8B8DDCF}"/>
          </ac:spMkLst>
        </pc:spChg>
      </pc:sldChg>
      <pc:sldChg chg="modSp">
        <pc:chgData name="Justin Michael Joy" userId="S::jmj567@nau.edu::849ff3f0-df8e-4f76-988b-8897e999ef3f" providerId="AD" clId="Web-{7B863AE2-0774-4698-8331-F039838553D4}" dt="2025-02-08T04:40:12.914" v="54" actId="14100"/>
        <pc:sldMkLst>
          <pc:docMk/>
          <pc:sldMk cId="605666717" sldId="274"/>
        </pc:sldMkLst>
        <pc:spChg chg="mod">
          <ac:chgData name="Justin Michael Joy" userId="S::jmj567@nau.edu::849ff3f0-df8e-4f76-988b-8897e999ef3f" providerId="AD" clId="Web-{7B863AE2-0774-4698-8331-F039838553D4}" dt="2025-02-08T03:44:17.039" v="17" actId="20577"/>
          <ac:spMkLst>
            <pc:docMk/>
            <pc:sldMk cId="605666717" sldId="274"/>
            <ac:spMk id="8" creationId="{980E449D-C800-4355-F324-33888DE52B42}"/>
          </ac:spMkLst>
        </pc:spChg>
        <pc:spChg chg="mod">
          <ac:chgData name="Justin Michael Joy" userId="S::jmj567@nau.edu::849ff3f0-df8e-4f76-988b-8897e999ef3f" providerId="AD" clId="Web-{7B863AE2-0774-4698-8331-F039838553D4}" dt="2025-02-08T04:40:12.914" v="54" actId="14100"/>
          <ac:spMkLst>
            <pc:docMk/>
            <pc:sldMk cId="605666717" sldId="274"/>
            <ac:spMk id="16" creationId="{C3F8653D-31DA-8DE5-83A5-5AECD147A98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F2FA3-3DF6-C242-96DF-BBA0B1BDBA2D}" type="datetimeFigureOut">
              <a:rPr lang="en-US" smtClean="0"/>
              <a:t>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2F0026-4B53-4F41-8F19-ADDE034D4F7E}" type="slidenum">
              <a:rPr lang="en-US" smtClean="0"/>
              <a:t>‹#›</a:t>
            </a:fld>
            <a:endParaRPr lang="en-US"/>
          </a:p>
        </p:txBody>
      </p:sp>
    </p:spTree>
    <p:extLst>
      <p:ext uri="{BB962C8B-B14F-4D97-AF65-F5344CB8AC3E}">
        <p14:creationId xmlns:p14="http://schemas.microsoft.com/office/powerpoint/2010/main" val="555226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2F0026-4B53-4F41-8F19-ADDE034D4F7E}" type="slidenum">
              <a:rPr lang="en-US" smtClean="0"/>
              <a:t>1</a:t>
            </a:fld>
            <a:endParaRPr lang="en-US"/>
          </a:p>
        </p:txBody>
      </p:sp>
    </p:spTree>
    <p:extLst>
      <p:ext uri="{BB962C8B-B14F-4D97-AF65-F5344CB8AC3E}">
        <p14:creationId xmlns:p14="http://schemas.microsoft.com/office/powerpoint/2010/main" val="171921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FE225-A0A0-B503-5BCC-0EF7BE1D95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C2E0CB-0240-9817-C7AC-DC30A5455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093B69-A630-9413-76FA-487EFCE264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EDEE768-BAAC-141F-51AA-425173B06281}"/>
              </a:ext>
            </a:extLst>
          </p:cNvPr>
          <p:cNvSpPr>
            <a:spLocks noGrp="1"/>
          </p:cNvSpPr>
          <p:nvPr>
            <p:ph type="sldNum" sz="quarter" idx="5"/>
          </p:nvPr>
        </p:nvSpPr>
        <p:spPr/>
        <p:txBody>
          <a:bodyPr/>
          <a:lstStyle/>
          <a:p>
            <a:fld id="{9B2F0026-4B53-4F41-8F19-ADDE034D4F7E}" type="slidenum">
              <a:rPr lang="en-US" smtClean="0"/>
              <a:t>10</a:t>
            </a:fld>
            <a:endParaRPr lang="en-US"/>
          </a:p>
        </p:txBody>
      </p:sp>
    </p:spTree>
    <p:extLst>
      <p:ext uri="{BB962C8B-B14F-4D97-AF65-F5344CB8AC3E}">
        <p14:creationId xmlns:p14="http://schemas.microsoft.com/office/powerpoint/2010/main" val="3543473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D6FBF-AC16-F481-FE76-24FEAC26B8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669E0C-D186-A960-EEFE-FFE8F6F3B9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83BB57-5F9F-1309-8D84-22913EA42E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2B214A-413A-1716-EC13-10AB550CA0D0}"/>
              </a:ext>
            </a:extLst>
          </p:cNvPr>
          <p:cNvSpPr>
            <a:spLocks noGrp="1"/>
          </p:cNvSpPr>
          <p:nvPr>
            <p:ph type="sldNum" sz="quarter" idx="5"/>
          </p:nvPr>
        </p:nvSpPr>
        <p:spPr/>
        <p:txBody>
          <a:bodyPr/>
          <a:lstStyle/>
          <a:p>
            <a:fld id="{9B2F0026-4B53-4F41-8F19-ADDE034D4F7E}" type="slidenum">
              <a:rPr lang="en-US" smtClean="0"/>
              <a:t>11</a:t>
            </a:fld>
            <a:endParaRPr lang="en-US"/>
          </a:p>
        </p:txBody>
      </p:sp>
    </p:spTree>
    <p:extLst>
      <p:ext uri="{BB962C8B-B14F-4D97-AF65-F5344CB8AC3E}">
        <p14:creationId xmlns:p14="http://schemas.microsoft.com/office/powerpoint/2010/main" val="3763165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9C48A-D688-E820-3C0D-ABC390366B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B1B589-A91C-2ED1-0921-FCC643D179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44C38A-F959-5747-F78A-0AB9A44FC5D2}"/>
              </a:ext>
            </a:extLst>
          </p:cNvPr>
          <p:cNvSpPr>
            <a:spLocks noGrp="1"/>
          </p:cNvSpPr>
          <p:nvPr>
            <p:ph type="body" idx="1"/>
          </p:nvPr>
        </p:nvSpPr>
        <p:spPr/>
        <p:txBody>
          <a:bodyPr/>
          <a:lstStyle/>
          <a:p>
            <a:r>
              <a:rPr lang="en-US" dirty="0">
                <a:ea typeface="Calibri"/>
                <a:cs typeface="Calibri"/>
              </a:rPr>
              <a:t>Add what the assumptions are and how we are going to utilize and validate, validate, validate. Accuracy of the numbers.</a:t>
            </a:r>
            <a:endParaRPr lang="en-US"/>
          </a:p>
        </p:txBody>
      </p:sp>
      <p:sp>
        <p:nvSpPr>
          <p:cNvPr id="4" name="Slide Number Placeholder 3">
            <a:extLst>
              <a:ext uri="{FF2B5EF4-FFF2-40B4-BE49-F238E27FC236}">
                <a16:creationId xmlns:a16="http://schemas.microsoft.com/office/drawing/2014/main" id="{4B9D6C22-F2AE-BC46-C1BE-71D1F56262EB}"/>
              </a:ext>
            </a:extLst>
          </p:cNvPr>
          <p:cNvSpPr>
            <a:spLocks noGrp="1"/>
          </p:cNvSpPr>
          <p:nvPr>
            <p:ph type="sldNum" sz="quarter" idx="5"/>
          </p:nvPr>
        </p:nvSpPr>
        <p:spPr/>
        <p:txBody>
          <a:bodyPr/>
          <a:lstStyle/>
          <a:p>
            <a:fld id="{9B2F0026-4B53-4F41-8F19-ADDE034D4F7E}" type="slidenum">
              <a:rPr lang="en-US" smtClean="0"/>
              <a:t>12</a:t>
            </a:fld>
            <a:endParaRPr lang="en-US"/>
          </a:p>
        </p:txBody>
      </p:sp>
    </p:spTree>
    <p:extLst>
      <p:ext uri="{BB962C8B-B14F-4D97-AF65-F5344CB8AC3E}">
        <p14:creationId xmlns:p14="http://schemas.microsoft.com/office/powerpoint/2010/main" val="1687798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03367-6CE6-6F44-5175-8C156E7E9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6E707-E881-ED4F-5499-0FFDC9931E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F31BF0-1888-61D9-18EA-06C4896582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6D3521-7C6B-E0D7-C16F-C859B2B4E51F}"/>
              </a:ext>
            </a:extLst>
          </p:cNvPr>
          <p:cNvSpPr>
            <a:spLocks noGrp="1"/>
          </p:cNvSpPr>
          <p:nvPr>
            <p:ph type="sldNum" sz="quarter" idx="5"/>
          </p:nvPr>
        </p:nvSpPr>
        <p:spPr/>
        <p:txBody>
          <a:bodyPr/>
          <a:lstStyle/>
          <a:p>
            <a:fld id="{9B2F0026-4B53-4F41-8F19-ADDE034D4F7E}" type="slidenum">
              <a:rPr lang="en-US" smtClean="0"/>
              <a:t>13</a:t>
            </a:fld>
            <a:endParaRPr lang="en-US"/>
          </a:p>
        </p:txBody>
      </p:sp>
    </p:spTree>
    <p:extLst>
      <p:ext uri="{BB962C8B-B14F-4D97-AF65-F5344CB8AC3E}">
        <p14:creationId xmlns:p14="http://schemas.microsoft.com/office/powerpoint/2010/main" val="2313331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32452-AC09-FC8D-D2CC-7668BA4B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5B3722-9692-4599-A933-9EFD9B1F50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E0377B-D058-92AB-C405-C380D10BF9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FE4347-4CB8-65CA-6D79-660605947674}"/>
              </a:ext>
            </a:extLst>
          </p:cNvPr>
          <p:cNvSpPr>
            <a:spLocks noGrp="1"/>
          </p:cNvSpPr>
          <p:nvPr>
            <p:ph type="sldNum" sz="quarter" idx="5"/>
          </p:nvPr>
        </p:nvSpPr>
        <p:spPr/>
        <p:txBody>
          <a:bodyPr/>
          <a:lstStyle/>
          <a:p>
            <a:fld id="{9B2F0026-4B53-4F41-8F19-ADDE034D4F7E}" type="slidenum">
              <a:rPr lang="en-US" smtClean="0"/>
              <a:t>14</a:t>
            </a:fld>
            <a:endParaRPr lang="en-US"/>
          </a:p>
        </p:txBody>
      </p:sp>
    </p:spTree>
    <p:extLst>
      <p:ext uri="{BB962C8B-B14F-4D97-AF65-F5344CB8AC3E}">
        <p14:creationId xmlns:p14="http://schemas.microsoft.com/office/powerpoint/2010/main" val="181131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731BA-D68B-FC94-E3F0-5C0D14555E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1020C-48D1-6BEC-38AC-A235B84CD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9A5CEC-589B-1599-D654-703A236E00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1096FF-85BD-EC59-5946-B71008E29B00}"/>
              </a:ext>
            </a:extLst>
          </p:cNvPr>
          <p:cNvSpPr>
            <a:spLocks noGrp="1"/>
          </p:cNvSpPr>
          <p:nvPr>
            <p:ph type="sldNum" sz="quarter" idx="5"/>
          </p:nvPr>
        </p:nvSpPr>
        <p:spPr/>
        <p:txBody>
          <a:bodyPr/>
          <a:lstStyle/>
          <a:p>
            <a:fld id="{9B2F0026-4B53-4F41-8F19-ADDE034D4F7E}" type="slidenum">
              <a:rPr lang="en-US" smtClean="0"/>
              <a:t>15</a:t>
            </a:fld>
            <a:endParaRPr lang="en-US"/>
          </a:p>
        </p:txBody>
      </p:sp>
    </p:spTree>
    <p:extLst>
      <p:ext uri="{BB962C8B-B14F-4D97-AF65-F5344CB8AC3E}">
        <p14:creationId xmlns:p14="http://schemas.microsoft.com/office/powerpoint/2010/main" val="2397770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1D00D-8C0F-E4CC-F151-BF3E5B1905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2CA02-3737-0B5D-7914-9C3CD0B14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57F462-A755-BB2E-435E-C0A390490D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B44EC2-414A-09DB-BB05-C7B650868DED}"/>
              </a:ext>
            </a:extLst>
          </p:cNvPr>
          <p:cNvSpPr>
            <a:spLocks noGrp="1"/>
          </p:cNvSpPr>
          <p:nvPr>
            <p:ph type="sldNum" sz="quarter" idx="5"/>
          </p:nvPr>
        </p:nvSpPr>
        <p:spPr/>
        <p:txBody>
          <a:bodyPr/>
          <a:lstStyle/>
          <a:p>
            <a:fld id="{9B2F0026-4B53-4F41-8F19-ADDE034D4F7E}" type="slidenum">
              <a:rPr lang="en-US" smtClean="0"/>
              <a:t>16</a:t>
            </a:fld>
            <a:endParaRPr lang="en-US"/>
          </a:p>
        </p:txBody>
      </p:sp>
    </p:spTree>
    <p:extLst>
      <p:ext uri="{BB962C8B-B14F-4D97-AF65-F5344CB8AC3E}">
        <p14:creationId xmlns:p14="http://schemas.microsoft.com/office/powerpoint/2010/main" val="2472865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F5167-C3CE-138E-C671-D182090484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02412B-18DA-F0E8-4A18-569708ECA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191165-C01A-6F1B-9A05-D824DEAA4201}"/>
              </a:ext>
            </a:extLst>
          </p:cNvPr>
          <p:cNvSpPr>
            <a:spLocks noGrp="1"/>
          </p:cNvSpPr>
          <p:nvPr>
            <p:ph type="body" idx="1"/>
          </p:nvPr>
        </p:nvSpPr>
        <p:spPr/>
        <p:txBody>
          <a:bodyPr/>
          <a:lstStyle/>
          <a:p>
            <a:r>
              <a:rPr lang="en-US" dirty="0">
                <a:ea typeface="Calibri"/>
                <a:cs typeface="Calibri"/>
              </a:rPr>
              <a:t>Wants to see all the different tasks throughout the whole semester, should like up with client requests. Include direct deliverables that client wants.</a:t>
            </a:r>
            <a:endParaRPr lang="en-US"/>
          </a:p>
        </p:txBody>
      </p:sp>
      <p:sp>
        <p:nvSpPr>
          <p:cNvPr id="4" name="Slide Number Placeholder 3">
            <a:extLst>
              <a:ext uri="{FF2B5EF4-FFF2-40B4-BE49-F238E27FC236}">
                <a16:creationId xmlns:a16="http://schemas.microsoft.com/office/drawing/2014/main" id="{A05FBFAB-D6EB-5579-9454-7E996C77E7B5}"/>
              </a:ext>
            </a:extLst>
          </p:cNvPr>
          <p:cNvSpPr>
            <a:spLocks noGrp="1"/>
          </p:cNvSpPr>
          <p:nvPr>
            <p:ph type="sldNum" sz="quarter" idx="5"/>
          </p:nvPr>
        </p:nvSpPr>
        <p:spPr/>
        <p:txBody>
          <a:bodyPr/>
          <a:lstStyle/>
          <a:p>
            <a:fld id="{9B2F0026-4B53-4F41-8F19-ADDE034D4F7E}" type="slidenum">
              <a:rPr lang="en-US" smtClean="0"/>
              <a:t>17</a:t>
            </a:fld>
            <a:endParaRPr lang="en-US"/>
          </a:p>
        </p:txBody>
      </p:sp>
    </p:spTree>
    <p:extLst>
      <p:ext uri="{BB962C8B-B14F-4D97-AF65-F5344CB8AC3E}">
        <p14:creationId xmlns:p14="http://schemas.microsoft.com/office/powerpoint/2010/main" val="1135673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2F0026-4B53-4F41-8F19-ADDE034D4F7E}" type="slidenum">
              <a:rPr lang="en-US" smtClean="0"/>
              <a:t>18</a:t>
            </a:fld>
            <a:endParaRPr lang="en-US"/>
          </a:p>
        </p:txBody>
      </p:sp>
    </p:spTree>
    <p:extLst>
      <p:ext uri="{BB962C8B-B14F-4D97-AF65-F5344CB8AC3E}">
        <p14:creationId xmlns:p14="http://schemas.microsoft.com/office/powerpoint/2010/main" val="4192422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Try to trim down time for presentation. Make formatting more consistent. Practice the presentation more.</a:t>
            </a:r>
            <a:endParaRPr lang="en-US"/>
          </a:p>
        </p:txBody>
      </p:sp>
      <p:sp>
        <p:nvSpPr>
          <p:cNvPr id="4" name="Slide Number Placeholder 3"/>
          <p:cNvSpPr>
            <a:spLocks noGrp="1"/>
          </p:cNvSpPr>
          <p:nvPr>
            <p:ph type="sldNum" sz="quarter" idx="5"/>
          </p:nvPr>
        </p:nvSpPr>
        <p:spPr/>
        <p:txBody>
          <a:bodyPr/>
          <a:lstStyle/>
          <a:p>
            <a:fld id="{9B2F0026-4B53-4F41-8F19-ADDE034D4F7E}" type="slidenum">
              <a:rPr lang="en-US" smtClean="0"/>
              <a:t>19</a:t>
            </a:fld>
            <a:endParaRPr lang="en-US"/>
          </a:p>
        </p:txBody>
      </p:sp>
    </p:spTree>
    <p:extLst>
      <p:ext uri="{BB962C8B-B14F-4D97-AF65-F5344CB8AC3E}">
        <p14:creationId xmlns:p14="http://schemas.microsoft.com/office/powerpoint/2010/main" val="242437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Show that the need is there and give impactful statements on why it is a problem. Give statistics on these problems.  Patient population and why they would use it.</a:t>
            </a:r>
            <a:endParaRPr lang="en-US"/>
          </a:p>
        </p:txBody>
      </p:sp>
      <p:sp>
        <p:nvSpPr>
          <p:cNvPr id="4" name="Slide Number Placeholder 3"/>
          <p:cNvSpPr>
            <a:spLocks noGrp="1"/>
          </p:cNvSpPr>
          <p:nvPr>
            <p:ph type="sldNum" sz="quarter" idx="5"/>
          </p:nvPr>
        </p:nvSpPr>
        <p:spPr/>
        <p:txBody>
          <a:bodyPr/>
          <a:lstStyle/>
          <a:p>
            <a:fld id="{9B2F0026-4B53-4F41-8F19-ADDE034D4F7E}" type="slidenum">
              <a:rPr lang="en-US" smtClean="0"/>
              <a:t>2</a:t>
            </a:fld>
            <a:endParaRPr lang="en-US"/>
          </a:p>
        </p:txBody>
      </p:sp>
    </p:spTree>
    <p:extLst>
      <p:ext uri="{BB962C8B-B14F-4D97-AF65-F5344CB8AC3E}">
        <p14:creationId xmlns:p14="http://schemas.microsoft.com/office/powerpoint/2010/main" val="1879988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8DF71-7DF2-AD2F-DEC2-4CB4079956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74B04E-B351-A1A9-D8AE-7D5892FA7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2F4894-02E7-7AAA-D222-5125DCAB75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E691C2-C15C-DE73-C0EC-492FBB4A7C82}"/>
              </a:ext>
            </a:extLst>
          </p:cNvPr>
          <p:cNvSpPr>
            <a:spLocks noGrp="1"/>
          </p:cNvSpPr>
          <p:nvPr>
            <p:ph type="sldNum" sz="quarter" idx="5"/>
          </p:nvPr>
        </p:nvSpPr>
        <p:spPr/>
        <p:txBody>
          <a:bodyPr/>
          <a:lstStyle/>
          <a:p>
            <a:fld id="{9B2F0026-4B53-4F41-8F19-ADDE034D4F7E}" type="slidenum">
              <a:rPr lang="en-US" smtClean="0"/>
              <a:t>20</a:t>
            </a:fld>
            <a:endParaRPr lang="en-US"/>
          </a:p>
        </p:txBody>
      </p:sp>
    </p:spTree>
    <p:extLst>
      <p:ext uri="{BB962C8B-B14F-4D97-AF65-F5344CB8AC3E}">
        <p14:creationId xmlns:p14="http://schemas.microsoft.com/office/powerpoint/2010/main" val="4256517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EC7B8-2FB3-450A-4794-0D25F0D3C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41E6D-4B6C-8CF5-6D05-BEB1925D73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9A536-4281-0D63-044E-8069441247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D27E86-800B-46F9-AE0E-F7CFE42343C8}"/>
              </a:ext>
            </a:extLst>
          </p:cNvPr>
          <p:cNvSpPr>
            <a:spLocks noGrp="1"/>
          </p:cNvSpPr>
          <p:nvPr>
            <p:ph type="sldNum" sz="quarter" idx="5"/>
          </p:nvPr>
        </p:nvSpPr>
        <p:spPr/>
        <p:txBody>
          <a:bodyPr/>
          <a:lstStyle/>
          <a:p>
            <a:fld id="{9B2F0026-4B53-4F41-8F19-ADDE034D4F7E}" type="slidenum">
              <a:rPr lang="en-US" smtClean="0"/>
              <a:t>21</a:t>
            </a:fld>
            <a:endParaRPr lang="en-US"/>
          </a:p>
        </p:txBody>
      </p:sp>
    </p:spTree>
    <p:extLst>
      <p:ext uri="{BB962C8B-B14F-4D97-AF65-F5344CB8AC3E}">
        <p14:creationId xmlns:p14="http://schemas.microsoft.com/office/powerpoint/2010/main" val="348632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3B093-9CCB-5511-59E0-4AE7B1B81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B9B97-ABB6-69E1-E72E-8183710399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8689D5-57E6-E5D8-43EB-7E71C9525B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04C6ED-B6B3-9875-5D53-FA15491E3660}"/>
              </a:ext>
            </a:extLst>
          </p:cNvPr>
          <p:cNvSpPr>
            <a:spLocks noGrp="1"/>
          </p:cNvSpPr>
          <p:nvPr>
            <p:ph type="sldNum" sz="quarter" idx="5"/>
          </p:nvPr>
        </p:nvSpPr>
        <p:spPr/>
        <p:txBody>
          <a:bodyPr/>
          <a:lstStyle/>
          <a:p>
            <a:fld id="{9B2F0026-4B53-4F41-8F19-ADDE034D4F7E}" type="slidenum">
              <a:rPr lang="en-US" smtClean="0"/>
              <a:t>22</a:t>
            </a:fld>
            <a:endParaRPr lang="en-US"/>
          </a:p>
        </p:txBody>
      </p:sp>
    </p:spTree>
    <p:extLst>
      <p:ext uri="{BB962C8B-B14F-4D97-AF65-F5344CB8AC3E}">
        <p14:creationId xmlns:p14="http://schemas.microsoft.com/office/powerpoint/2010/main" val="117006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2F0026-4B53-4F41-8F19-ADDE034D4F7E}" type="slidenum">
              <a:rPr lang="en-US" smtClean="0"/>
              <a:t>3</a:t>
            </a:fld>
            <a:endParaRPr lang="en-US"/>
          </a:p>
        </p:txBody>
      </p:sp>
    </p:spTree>
    <p:extLst>
      <p:ext uri="{BB962C8B-B14F-4D97-AF65-F5344CB8AC3E}">
        <p14:creationId xmlns:p14="http://schemas.microsoft.com/office/powerpoint/2010/main" val="1266326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2F0026-4B53-4F41-8F19-ADDE034D4F7E}" type="slidenum">
              <a:rPr lang="en-US" smtClean="0"/>
              <a:t>4</a:t>
            </a:fld>
            <a:endParaRPr lang="en-US"/>
          </a:p>
        </p:txBody>
      </p:sp>
    </p:spTree>
    <p:extLst>
      <p:ext uri="{BB962C8B-B14F-4D97-AF65-F5344CB8AC3E}">
        <p14:creationId xmlns:p14="http://schemas.microsoft.com/office/powerpoint/2010/main" val="4113210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8F2CF-73BB-8850-CBF1-20B2F291B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F3A04-C24C-7762-B9B3-569283752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6ECCD9-08D8-8743-D648-A226FFC422C7}"/>
              </a:ext>
            </a:extLst>
          </p:cNvPr>
          <p:cNvSpPr>
            <a:spLocks noGrp="1"/>
          </p:cNvSpPr>
          <p:nvPr>
            <p:ph type="body" idx="1"/>
          </p:nvPr>
        </p:nvSpPr>
        <p:spPr/>
        <p:txBody>
          <a:bodyPr/>
          <a:lstStyle/>
          <a:p>
            <a:r>
              <a:rPr lang="en-US" dirty="0">
                <a:ea typeface="Calibri"/>
                <a:cs typeface="Calibri"/>
              </a:rPr>
              <a:t>Need more metrics</a:t>
            </a:r>
            <a:endParaRPr lang="en-US"/>
          </a:p>
        </p:txBody>
      </p:sp>
      <p:sp>
        <p:nvSpPr>
          <p:cNvPr id="4" name="Slide Number Placeholder 3">
            <a:extLst>
              <a:ext uri="{FF2B5EF4-FFF2-40B4-BE49-F238E27FC236}">
                <a16:creationId xmlns:a16="http://schemas.microsoft.com/office/drawing/2014/main" id="{83C4CBF8-C18A-B596-3535-9AD7360EBC14}"/>
              </a:ext>
            </a:extLst>
          </p:cNvPr>
          <p:cNvSpPr>
            <a:spLocks noGrp="1"/>
          </p:cNvSpPr>
          <p:nvPr>
            <p:ph type="sldNum" sz="quarter" idx="5"/>
          </p:nvPr>
        </p:nvSpPr>
        <p:spPr/>
        <p:txBody>
          <a:bodyPr/>
          <a:lstStyle/>
          <a:p>
            <a:fld id="{9B2F0026-4B53-4F41-8F19-ADDE034D4F7E}" type="slidenum">
              <a:rPr lang="en-US" smtClean="0"/>
              <a:t>5</a:t>
            </a:fld>
            <a:endParaRPr lang="en-US"/>
          </a:p>
        </p:txBody>
      </p:sp>
    </p:spTree>
    <p:extLst>
      <p:ext uri="{BB962C8B-B14F-4D97-AF65-F5344CB8AC3E}">
        <p14:creationId xmlns:p14="http://schemas.microsoft.com/office/powerpoint/2010/main" val="2366561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0D50D-4820-880F-3D02-EE0106F7E0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68480F-0C4B-F83A-0F2B-00C2C7623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19B4A1-AD4B-85A2-8281-90E0756846EC}"/>
              </a:ext>
            </a:extLst>
          </p:cNvPr>
          <p:cNvSpPr>
            <a:spLocks noGrp="1"/>
          </p:cNvSpPr>
          <p:nvPr>
            <p:ph type="body" idx="1"/>
          </p:nvPr>
        </p:nvSpPr>
        <p:spPr/>
        <p:txBody>
          <a:bodyPr/>
          <a:lstStyle/>
          <a:p>
            <a:r>
              <a:rPr lang="en-US" dirty="0">
                <a:ea typeface="Calibri"/>
                <a:cs typeface="Calibri"/>
              </a:rPr>
              <a:t>Needs to be more in-depth, as more calculations are done revisit and update this. Add more columns</a:t>
            </a:r>
            <a:endParaRPr lang="en-US"/>
          </a:p>
        </p:txBody>
      </p:sp>
      <p:sp>
        <p:nvSpPr>
          <p:cNvPr id="4" name="Slide Number Placeholder 3">
            <a:extLst>
              <a:ext uri="{FF2B5EF4-FFF2-40B4-BE49-F238E27FC236}">
                <a16:creationId xmlns:a16="http://schemas.microsoft.com/office/drawing/2014/main" id="{9468BB32-7567-0493-BB95-A0117E508BA8}"/>
              </a:ext>
            </a:extLst>
          </p:cNvPr>
          <p:cNvSpPr>
            <a:spLocks noGrp="1"/>
          </p:cNvSpPr>
          <p:nvPr>
            <p:ph type="sldNum" sz="quarter" idx="5"/>
          </p:nvPr>
        </p:nvSpPr>
        <p:spPr/>
        <p:txBody>
          <a:bodyPr/>
          <a:lstStyle/>
          <a:p>
            <a:fld id="{9B2F0026-4B53-4F41-8F19-ADDE034D4F7E}" type="slidenum">
              <a:rPr lang="en-US" smtClean="0"/>
              <a:t>6</a:t>
            </a:fld>
            <a:endParaRPr lang="en-US"/>
          </a:p>
        </p:txBody>
      </p:sp>
    </p:spTree>
    <p:extLst>
      <p:ext uri="{BB962C8B-B14F-4D97-AF65-F5344CB8AC3E}">
        <p14:creationId xmlns:p14="http://schemas.microsoft.com/office/powerpoint/2010/main" val="3489398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C7F78-4685-E086-4787-B9F84A7E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DA092-E885-3797-0563-94E36C8EED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5C3512-5B2E-6131-00EC-1203AE56CD12}"/>
              </a:ext>
            </a:extLst>
          </p:cNvPr>
          <p:cNvSpPr>
            <a:spLocks noGrp="1"/>
          </p:cNvSpPr>
          <p:nvPr>
            <p:ph type="body" idx="1"/>
          </p:nvPr>
        </p:nvSpPr>
        <p:spPr/>
        <p:txBody>
          <a:bodyPr/>
          <a:lstStyle/>
          <a:p>
            <a:r>
              <a:rPr lang="en-US" dirty="0">
                <a:ea typeface="Calibri"/>
                <a:cs typeface="Calibri"/>
              </a:rPr>
              <a:t>As we move forward keep track of these. If we need more add them and if we don’t use get rid of.</a:t>
            </a:r>
            <a:endParaRPr lang="en-US"/>
          </a:p>
        </p:txBody>
      </p:sp>
      <p:sp>
        <p:nvSpPr>
          <p:cNvPr id="4" name="Slide Number Placeholder 3">
            <a:extLst>
              <a:ext uri="{FF2B5EF4-FFF2-40B4-BE49-F238E27FC236}">
                <a16:creationId xmlns:a16="http://schemas.microsoft.com/office/drawing/2014/main" id="{C70A7FFF-ED54-A006-1F58-A65CCA9CE409}"/>
              </a:ext>
            </a:extLst>
          </p:cNvPr>
          <p:cNvSpPr>
            <a:spLocks noGrp="1"/>
          </p:cNvSpPr>
          <p:nvPr>
            <p:ph type="sldNum" sz="quarter" idx="5"/>
          </p:nvPr>
        </p:nvSpPr>
        <p:spPr/>
        <p:txBody>
          <a:bodyPr/>
          <a:lstStyle/>
          <a:p>
            <a:fld id="{9B2F0026-4B53-4F41-8F19-ADDE034D4F7E}" type="slidenum">
              <a:rPr lang="en-US" smtClean="0"/>
              <a:t>7</a:t>
            </a:fld>
            <a:endParaRPr lang="en-US"/>
          </a:p>
        </p:txBody>
      </p:sp>
    </p:spTree>
    <p:extLst>
      <p:ext uri="{BB962C8B-B14F-4D97-AF65-F5344CB8AC3E}">
        <p14:creationId xmlns:p14="http://schemas.microsoft.com/office/powerpoint/2010/main" val="1728344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7AAB0-0239-56A2-68FF-65F5BB44D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42395C-9372-76DA-E4C8-34965AABB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3B2C9-B494-E783-B288-A30611EC73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6DA5BE-E72C-3473-3E71-D1ED5F17E003}"/>
              </a:ext>
            </a:extLst>
          </p:cNvPr>
          <p:cNvSpPr>
            <a:spLocks noGrp="1"/>
          </p:cNvSpPr>
          <p:nvPr>
            <p:ph type="sldNum" sz="quarter" idx="5"/>
          </p:nvPr>
        </p:nvSpPr>
        <p:spPr/>
        <p:txBody>
          <a:bodyPr/>
          <a:lstStyle/>
          <a:p>
            <a:fld id="{9B2F0026-4B53-4F41-8F19-ADDE034D4F7E}" type="slidenum">
              <a:rPr lang="en-US" smtClean="0"/>
              <a:t>8</a:t>
            </a:fld>
            <a:endParaRPr lang="en-US"/>
          </a:p>
        </p:txBody>
      </p:sp>
    </p:spTree>
    <p:extLst>
      <p:ext uri="{BB962C8B-B14F-4D97-AF65-F5344CB8AC3E}">
        <p14:creationId xmlns:p14="http://schemas.microsoft.com/office/powerpoint/2010/main" val="3973044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2254D-A35C-3A2A-E48B-B6C72FCD01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6D7368-5C67-C7F7-C7E3-11B4075A2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6A3E99-CAEE-8605-CFF2-21B6008F1B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AFCA37-1123-5589-5738-2E4BEF4F4678}"/>
              </a:ext>
            </a:extLst>
          </p:cNvPr>
          <p:cNvSpPr>
            <a:spLocks noGrp="1"/>
          </p:cNvSpPr>
          <p:nvPr>
            <p:ph type="sldNum" sz="quarter" idx="5"/>
          </p:nvPr>
        </p:nvSpPr>
        <p:spPr/>
        <p:txBody>
          <a:bodyPr/>
          <a:lstStyle/>
          <a:p>
            <a:fld id="{9B2F0026-4B53-4F41-8F19-ADDE034D4F7E}" type="slidenum">
              <a:rPr lang="en-US" smtClean="0"/>
              <a:t>9</a:t>
            </a:fld>
            <a:endParaRPr lang="en-US"/>
          </a:p>
        </p:txBody>
      </p:sp>
    </p:spTree>
    <p:extLst>
      <p:ext uri="{BB962C8B-B14F-4D97-AF65-F5344CB8AC3E}">
        <p14:creationId xmlns:p14="http://schemas.microsoft.com/office/powerpoint/2010/main" val="3662111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36C5E-5FF5-844C-8C28-556FC7CDE8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44E89A-BD00-7D48-9534-79FE4BB9B5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7D931C-A4FE-0743-918B-83B5D33DDC16}"/>
              </a:ext>
            </a:extLst>
          </p:cNvPr>
          <p:cNvSpPr>
            <a:spLocks noGrp="1"/>
          </p:cNvSpPr>
          <p:nvPr>
            <p:ph type="dt" sz="half" idx="10"/>
          </p:nvPr>
        </p:nvSpPr>
        <p:spPr/>
        <p:txBody>
          <a:bodyPr/>
          <a:lstStyle/>
          <a:p>
            <a:fld id="{084300B4-4EE1-454E-94DE-F236CA0ED2D0}" type="datetime1">
              <a:rPr lang="en-US" smtClean="0"/>
              <a:t>3/1/2025</a:t>
            </a:fld>
            <a:endParaRPr lang="en-US"/>
          </a:p>
        </p:txBody>
      </p:sp>
      <p:sp>
        <p:nvSpPr>
          <p:cNvPr id="5" name="Footer Placeholder 4">
            <a:extLst>
              <a:ext uri="{FF2B5EF4-FFF2-40B4-BE49-F238E27FC236}">
                <a16:creationId xmlns:a16="http://schemas.microsoft.com/office/drawing/2014/main" id="{FD1CE29E-29AB-1C4C-A663-C9BCC7617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488E20-69B0-9D45-906E-A207873C0BAA}"/>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26210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B113-833A-BA46-A4CA-DD3CDD81D7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E2D8A7-B4B0-804E-A130-4BE3488109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AE9D8-B92D-6948-9D71-2225347E98A1}"/>
              </a:ext>
            </a:extLst>
          </p:cNvPr>
          <p:cNvSpPr>
            <a:spLocks noGrp="1"/>
          </p:cNvSpPr>
          <p:nvPr>
            <p:ph type="dt" sz="half" idx="10"/>
          </p:nvPr>
        </p:nvSpPr>
        <p:spPr/>
        <p:txBody>
          <a:bodyPr/>
          <a:lstStyle/>
          <a:p>
            <a:fld id="{2F960FAB-138E-493E-B58B-F3404B80E849}" type="datetime1">
              <a:rPr lang="en-US" smtClean="0"/>
              <a:t>3/1/2025</a:t>
            </a:fld>
            <a:endParaRPr lang="en-US"/>
          </a:p>
        </p:txBody>
      </p:sp>
      <p:sp>
        <p:nvSpPr>
          <p:cNvPr id="5" name="Footer Placeholder 4">
            <a:extLst>
              <a:ext uri="{FF2B5EF4-FFF2-40B4-BE49-F238E27FC236}">
                <a16:creationId xmlns:a16="http://schemas.microsoft.com/office/drawing/2014/main" id="{633FB218-BE31-ED45-BDF7-A73541C33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A9250-5632-024D-8FB5-E1387B1FB1B5}"/>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186530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F55D22-0D02-3D48-BDE9-D8535FF6BF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5A95A0-52B5-624F-83C4-9B828D682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BBE00-EF3A-6F49-95C1-AF1836AECBF3}"/>
              </a:ext>
            </a:extLst>
          </p:cNvPr>
          <p:cNvSpPr>
            <a:spLocks noGrp="1"/>
          </p:cNvSpPr>
          <p:nvPr>
            <p:ph type="dt" sz="half" idx="10"/>
          </p:nvPr>
        </p:nvSpPr>
        <p:spPr/>
        <p:txBody>
          <a:bodyPr/>
          <a:lstStyle/>
          <a:p>
            <a:fld id="{5DD3D867-0C89-4932-99E6-D33273DB7EDA}" type="datetime1">
              <a:rPr lang="en-US" smtClean="0"/>
              <a:t>3/1/2025</a:t>
            </a:fld>
            <a:endParaRPr lang="en-US"/>
          </a:p>
        </p:txBody>
      </p:sp>
      <p:sp>
        <p:nvSpPr>
          <p:cNvPr id="5" name="Footer Placeholder 4">
            <a:extLst>
              <a:ext uri="{FF2B5EF4-FFF2-40B4-BE49-F238E27FC236}">
                <a16:creationId xmlns:a16="http://schemas.microsoft.com/office/drawing/2014/main" id="{51F51921-ED5D-A540-9E21-61DB52B01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08A4B-7B7A-0844-8907-5CDD932B4231}"/>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74675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8C85E-29BE-2D49-B7F4-7232DA97C4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281C2-9C39-FA41-81CE-A8CE1FB8E9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5C4349-8CC9-2747-82C4-B02A2A939E4E}"/>
              </a:ext>
            </a:extLst>
          </p:cNvPr>
          <p:cNvSpPr>
            <a:spLocks noGrp="1"/>
          </p:cNvSpPr>
          <p:nvPr>
            <p:ph type="dt" sz="half" idx="10"/>
          </p:nvPr>
        </p:nvSpPr>
        <p:spPr/>
        <p:txBody>
          <a:bodyPr/>
          <a:lstStyle/>
          <a:p>
            <a:fld id="{DF4080B1-664D-43CB-84EB-E3E44D4AAD9A}" type="datetime1">
              <a:rPr lang="en-US" smtClean="0"/>
              <a:t>3/1/2025</a:t>
            </a:fld>
            <a:endParaRPr lang="en-US"/>
          </a:p>
        </p:txBody>
      </p:sp>
      <p:sp>
        <p:nvSpPr>
          <p:cNvPr id="5" name="Footer Placeholder 4">
            <a:extLst>
              <a:ext uri="{FF2B5EF4-FFF2-40B4-BE49-F238E27FC236}">
                <a16:creationId xmlns:a16="http://schemas.microsoft.com/office/drawing/2014/main" id="{9473F8EB-DC9C-8E4C-8B60-E1A3569D0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B1857-D7CE-234E-8774-577371928E42}"/>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19998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FEB0-1A43-634E-95F9-E33A6EE271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AB9A21-E4C4-9847-9AB6-F10863D304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E86DDC-AD03-1A41-B5EB-1A144BE578E6}"/>
              </a:ext>
            </a:extLst>
          </p:cNvPr>
          <p:cNvSpPr>
            <a:spLocks noGrp="1"/>
          </p:cNvSpPr>
          <p:nvPr>
            <p:ph type="dt" sz="half" idx="10"/>
          </p:nvPr>
        </p:nvSpPr>
        <p:spPr/>
        <p:txBody>
          <a:bodyPr/>
          <a:lstStyle/>
          <a:p>
            <a:fld id="{4E408C8F-A15E-4ACD-B45B-8865BBBAFE09}" type="datetime1">
              <a:rPr lang="en-US" smtClean="0"/>
              <a:t>3/1/2025</a:t>
            </a:fld>
            <a:endParaRPr lang="en-US"/>
          </a:p>
        </p:txBody>
      </p:sp>
      <p:sp>
        <p:nvSpPr>
          <p:cNvPr id="5" name="Footer Placeholder 4">
            <a:extLst>
              <a:ext uri="{FF2B5EF4-FFF2-40B4-BE49-F238E27FC236}">
                <a16:creationId xmlns:a16="http://schemas.microsoft.com/office/drawing/2014/main" id="{8937FFFF-479A-4F46-A169-60B08FF801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21059C-4693-AD45-8A26-282C676912B2}"/>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58349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852C-D0C2-994E-9749-9963D31B50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58DC13-7EBF-434F-9B35-46E5E8DCEE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D21D45-5814-8B43-B45B-89764E7EFE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60EEE4-CDB2-BD4F-94A4-E3B7CDD6706D}"/>
              </a:ext>
            </a:extLst>
          </p:cNvPr>
          <p:cNvSpPr>
            <a:spLocks noGrp="1"/>
          </p:cNvSpPr>
          <p:nvPr>
            <p:ph type="dt" sz="half" idx="10"/>
          </p:nvPr>
        </p:nvSpPr>
        <p:spPr/>
        <p:txBody>
          <a:bodyPr/>
          <a:lstStyle/>
          <a:p>
            <a:fld id="{BD8B0B3D-0753-46AA-8B5E-03519DFEA276}" type="datetime1">
              <a:rPr lang="en-US" smtClean="0"/>
              <a:t>3/1/2025</a:t>
            </a:fld>
            <a:endParaRPr lang="en-US"/>
          </a:p>
        </p:txBody>
      </p:sp>
      <p:sp>
        <p:nvSpPr>
          <p:cNvPr id="6" name="Footer Placeholder 5">
            <a:extLst>
              <a:ext uri="{FF2B5EF4-FFF2-40B4-BE49-F238E27FC236}">
                <a16:creationId xmlns:a16="http://schemas.microsoft.com/office/drawing/2014/main" id="{72268527-E6F1-374D-B50D-6A3DA6EE8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74548-CAE4-2341-81D5-954CA9CF42B9}"/>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807449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DF2-370F-4C4C-8D07-56A6D99361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3E9E48-4068-644E-B96B-07B2FC553A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36926-5BF4-2042-99E7-19D451453C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C96B7C-09EF-524A-B7B8-8B4B7A0BB2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FD6420-D0FB-B341-919A-C93F7F14B2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CCB34A-2DC1-FC49-A770-8CD7B72D4171}"/>
              </a:ext>
            </a:extLst>
          </p:cNvPr>
          <p:cNvSpPr>
            <a:spLocks noGrp="1"/>
          </p:cNvSpPr>
          <p:nvPr>
            <p:ph type="dt" sz="half" idx="10"/>
          </p:nvPr>
        </p:nvSpPr>
        <p:spPr/>
        <p:txBody>
          <a:bodyPr/>
          <a:lstStyle/>
          <a:p>
            <a:fld id="{06363C96-23A5-477A-97A0-8B114A6EE0FC}" type="datetime1">
              <a:rPr lang="en-US" smtClean="0"/>
              <a:t>3/1/2025</a:t>
            </a:fld>
            <a:endParaRPr lang="en-US"/>
          </a:p>
        </p:txBody>
      </p:sp>
      <p:sp>
        <p:nvSpPr>
          <p:cNvPr id="8" name="Footer Placeholder 7">
            <a:extLst>
              <a:ext uri="{FF2B5EF4-FFF2-40B4-BE49-F238E27FC236}">
                <a16:creationId xmlns:a16="http://schemas.microsoft.com/office/drawing/2014/main" id="{0D1C2A46-9D42-1340-88FC-9F827785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D51DF1-4A2E-5449-A4A0-D689395F1C55}"/>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731187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25017-16AE-0F45-9B40-C174C5BC3D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BE8F43-465F-2A43-A647-B19369BC488D}"/>
              </a:ext>
            </a:extLst>
          </p:cNvPr>
          <p:cNvSpPr>
            <a:spLocks noGrp="1"/>
          </p:cNvSpPr>
          <p:nvPr>
            <p:ph type="dt" sz="half" idx="10"/>
          </p:nvPr>
        </p:nvSpPr>
        <p:spPr/>
        <p:txBody>
          <a:bodyPr/>
          <a:lstStyle/>
          <a:p>
            <a:fld id="{7CAA1820-E5B7-474C-8C1B-76FF675674FE}" type="datetime1">
              <a:rPr lang="en-US" smtClean="0"/>
              <a:t>3/1/2025</a:t>
            </a:fld>
            <a:endParaRPr lang="en-US"/>
          </a:p>
        </p:txBody>
      </p:sp>
      <p:sp>
        <p:nvSpPr>
          <p:cNvPr id="4" name="Footer Placeholder 3">
            <a:extLst>
              <a:ext uri="{FF2B5EF4-FFF2-40B4-BE49-F238E27FC236}">
                <a16:creationId xmlns:a16="http://schemas.microsoft.com/office/drawing/2014/main" id="{DE33172C-992F-EE45-B607-0D1C108085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0F40D2-CEC7-C847-9289-7FCF3B7D7532}"/>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1346781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82E84-8062-074A-81FA-AD0852CD4427}"/>
              </a:ext>
            </a:extLst>
          </p:cNvPr>
          <p:cNvSpPr>
            <a:spLocks noGrp="1"/>
          </p:cNvSpPr>
          <p:nvPr>
            <p:ph type="dt" sz="half" idx="10"/>
          </p:nvPr>
        </p:nvSpPr>
        <p:spPr/>
        <p:txBody>
          <a:bodyPr/>
          <a:lstStyle/>
          <a:p>
            <a:fld id="{13EB8AFB-A225-4DFE-901D-8603FF989390}" type="datetime1">
              <a:rPr lang="en-US" smtClean="0"/>
              <a:t>3/1/2025</a:t>
            </a:fld>
            <a:endParaRPr lang="en-US"/>
          </a:p>
        </p:txBody>
      </p:sp>
      <p:sp>
        <p:nvSpPr>
          <p:cNvPr id="3" name="Footer Placeholder 2">
            <a:extLst>
              <a:ext uri="{FF2B5EF4-FFF2-40B4-BE49-F238E27FC236}">
                <a16:creationId xmlns:a16="http://schemas.microsoft.com/office/drawing/2014/main" id="{05FEB54F-B174-0343-8C7A-2520ABF74B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BDBD70-A3AC-F449-A95F-FE4186EA7A7B}"/>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495949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7D8F-8292-A944-BC34-D24DA7B302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114488-9CB9-7849-8EB0-F3AFC5D622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8F106-219A-9F40-923A-6B1BBF539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0A060-1157-7B44-910D-8CD656AB9D3B}"/>
              </a:ext>
            </a:extLst>
          </p:cNvPr>
          <p:cNvSpPr>
            <a:spLocks noGrp="1"/>
          </p:cNvSpPr>
          <p:nvPr>
            <p:ph type="dt" sz="half" idx="10"/>
          </p:nvPr>
        </p:nvSpPr>
        <p:spPr/>
        <p:txBody>
          <a:bodyPr/>
          <a:lstStyle/>
          <a:p>
            <a:fld id="{AC4A3399-8FF8-4FCC-A25F-271A129F50ED}" type="datetime1">
              <a:rPr lang="en-US" smtClean="0"/>
              <a:t>3/1/2025</a:t>
            </a:fld>
            <a:endParaRPr lang="en-US"/>
          </a:p>
        </p:txBody>
      </p:sp>
      <p:sp>
        <p:nvSpPr>
          <p:cNvPr id="6" name="Footer Placeholder 5">
            <a:extLst>
              <a:ext uri="{FF2B5EF4-FFF2-40B4-BE49-F238E27FC236}">
                <a16:creationId xmlns:a16="http://schemas.microsoft.com/office/drawing/2014/main" id="{E51A16B1-FF42-1142-9862-B5DA2B3EF3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AB7B2C-7A5E-EA43-A60F-17A94EA1AFCD}"/>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4285750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F1F19-F29F-C24A-808B-1F8BAB5B44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F67541-FC6E-E442-AC37-2EB14B5FC2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2DAF99-0226-8F4A-A4B4-E846C25C7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EFD726-B887-114A-9A4A-F79E99BBA9B0}"/>
              </a:ext>
            </a:extLst>
          </p:cNvPr>
          <p:cNvSpPr>
            <a:spLocks noGrp="1"/>
          </p:cNvSpPr>
          <p:nvPr>
            <p:ph type="dt" sz="half" idx="10"/>
          </p:nvPr>
        </p:nvSpPr>
        <p:spPr/>
        <p:txBody>
          <a:bodyPr/>
          <a:lstStyle/>
          <a:p>
            <a:fld id="{748AE0F5-AF57-40ED-B9E0-FD8C0A12DE79}" type="datetime1">
              <a:rPr lang="en-US" smtClean="0"/>
              <a:t>3/1/2025</a:t>
            </a:fld>
            <a:endParaRPr lang="en-US"/>
          </a:p>
        </p:txBody>
      </p:sp>
      <p:sp>
        <p:nvSpPr>
          <p:cNvPr id="6" name="Footer Placeholder 5">
            <a:extLst>
              <a:ext uri="{FF2B5EF4-FFF2-40B4-BE49-F238E27FC236}">
                <a16:creationId xmlns:a16="http://schemas.microsoft.com/office/drawing/2014/main" id="{2F317FDA-6EB7-B749-AC73-13A015CF4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408DF2-E29F-FF4B-8CFC-BB8438FA90A1}"/>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275960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9538A6-B924-0D46-A900-260F873EA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6C3FC8-B71E-D944-BCF7-E6D3630901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8CA6B-08D5-A343-8858-F924E3790A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7277D-8E7E-46FF-B84E-8BD7B5C5C619}" type="datetime1">
              <a:rPr lang="en-US" smtClean="0"/>
              <a:t>3/1/2025</a:t>
            </a:fld>
            <a:endParaRPr lang="en-US"/>
          </a:p>
        </p:txBody>
      </p:sp>
      <p:sp>
        <p:nvSpPr>
          <p:cNvPr id="5" name="Footer Placeholder 4">
            <a:extLst>
              <a:ext uri="{FF2B5EF4-FFF2-40B4-BE49-F238E27FC236}">
                <a16:creationId xmlns:a16="http://schemas.microsoft.com/office/drawing/2014/main" id="{4D394070-0D40-7E40-A316-7937BF37AD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E3FB5A-C7A9-0C44-B658-427ABBA781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166F6-F931-CC42-835D-68601A0A43FB}" type="slidenum">
              <a:rPr lang="en-US" smtClean="0"/>
              <a:t>‹#›</a:t>
            </a:fld>
            <a:endParaRPr lang="en-US"/>
          </a:p>
        </p:txBody>
      </p:sp>
    </p:spTree>
    <p:extLst>
      <p:ext uri="{BB962C8B-B14F-4D97-AF65-F5344CB8AC3E}">
        <p14:creationId xmlns:p14="http://schemas.microsoft.com/office/powerpoint/2010/main" val="93747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hyperlink" Target="https://personalrobotics.cs.washington.edu/publications/gordon2020adaptive.pdf" TargetMode="External"/><Relationship Id="rId3" Type="http://schemas.openxmlformats.org/officeDocument/2006/relationships/image" Target="../media/image6.png"/><Relationship Id="rId7" Type="http://schemas.openxmlformats.org/officeDocument/2006/relationships/hyperlink" Target="https://doi.org/10.1109/jsen.2022.3144888"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doi.org/10.1016/j.inffus.2019.11.001" TargetMode="External"/><Relationship Id="rId11" Type="http://schemas.openxmlformats.org/officeDocument/2006/relationships/image" Target="../media/image5.png"/><Relationship Id="rId5" Type="http://schemas.openxmlformats.org/officeDocument/2006/relationships/hyperlink" Target="https://doi.org/10.1023/a:1024436732030" TargetMode="External"/><Relationship Id="rId10" Type="http://schemas.openxmlformats.org/officeDocument/2006/relationships/hyperlink" Target="https://doi.org/10.3390/app8101928" TargetMode="External"/><Relationship Id="rId4" Type="http://schemas.openxmlformats.org/officeDocument/2006/relationships/image" Target="../media/image4.png"/><Relationship Id="rId9" Type="http://schemas.openxmlformats.org/officeDocument/2006/relationships/hyperlink" Target="https://doi.org/10.1098/rsos.221617"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doi.org/10.4028/www.scientific.net/ssp.166-167.161" TargetMode="External"/><Relationship Id="rId3" Type="http://schemas.openxmlformats.org/officeDocument/2006/relationships/image" Target="../media/image6.png"/><Relationship Id="rId7" Type="http://schemas.openxmlformats.org/officeDocument/2006/relationships/hyperlink" Target="https://doi.org/10.1088/1757-899x/455/1/012106"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www.proquest.com/docview/2696854523?pq-origsite=primo&amp;sourcetype=Dissertations%20&amp;%20Theses" TargetMode="External"/><Relationship Id="rId11" Type="http://schemas.openxmlformats.org/officeDocument/2006/relationships/image" Target="../media/image5.png"/><Relationship Id="rId5" Type="http://schemas.openxmlformats.org/officeDocument/2006/relationships/hyperlink" Target="https://www.researchgate.net/figure/Human-body-mass-distribution_tbl2_303379664" TargetMode="External"/><Relationship Id="rId10" Type="http://schemas.openxmlformats.org/officeDocument/2006/relationships/hyperlink" Target="https://ntrs.nasa.gov/api/citations/20160000329/downloads/20160000329.pdf" TargetMode="External"/><Relationship Id="rId4" Type="http://schemas.openxmlformats.org/officeDocument/2006/relationships/image" Target="../media/image4.png"/><Relationship Id="rId9" Type="http://schemas.openxmlformats.org/officeDocument/2006/relationships/hyperlink" Target="https://www.intechopen.com/chapters/76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76D3F41B-D248-24CA-F5E6-666703C8E057}"/>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0" y="2533"/>
            <a:ext cx="6794500" cy="5153132"/>
          </a:xfrm>
          <a:prstGeom prst="rect">
            <a:avLst/>
          </a:prstGeom>
        </p:spPr>
      </p:pic>
      <p:pic>
        <p:nvPicPr>
          <p:cNvPr id="9" name="Figure" descr="N A U.">
            <a:extLst>
              <a:ext uri="{FF2B5EF4-FFF2-40B4-BE49-F238E27FC236}">
                <a16:creationId xmlns:a16="http://schemas.microsoft.com/office/drawing/2014/main" id="{D7F49F98-B39B-A19F-E20A-2D72AB7B2A32}"/>
              </a:ext>
            </a:extLst>
          </p:cNvPr>
          <p:cNvPicPr>
            <a:picLocks noChangeAspect="1"/>
          </p:cNvPicPr>
          <p:nvPr/>
        </p:nvPicPr>
        <p:blipFill>
          <a:blip r:embed="rId5"/>
          <a:stretch>
            <a:fillRect/>
          </a:stretch>
        </p:blipFill>
        <p:spPr>
          <a:xfrm>
            <a:off x="402276" y="512650"/>
            <a:ext cx="1684941" cy="408773"/>
          </a:xfrm>
          <a:prstGeom prst="rect">
            <a:avLst/>
          </a:prstGeom>
        </p:spPr>
      </p:pic>
      <p:sp>
        <p:nvSpPr>
          <p:cNvPr id="2" name="H1">
            <a:extLst>
              <a:ext uri="{FF2B5EF4-FFF2-40B4-BE49-F238E27FC236}">
                <a16:creationId xmlns:a16="http://schemas.microsoft.com/office/drawing/2014/main" id="{9B50D50C-EE1C-F542-BF61-736210620F87}"/>
              </a:ext>
            </a:extLst>
          </p:cNvPr>
          <p:cNvSpPr>
            <a:spLocks noGrp="1"/>
          </p:cNvSpPr>
          <p:nvPr>
            <p:ph type="ctrTitle"/>
          </p:nvPr>
        </p:nvSpPr>
        <p:spPr>
          <a:xfrm>
            <a:off x="1842688" y="722563"/>
            <a:ext cx="8573852" cy="2721670"/>
          </a:xfrm>
        </p:spPr>
        <p:txBody>
          <a:bodyPr anchor="ctr">
            <a:noAutofit/>
          </a:bodyPr>
          <a:lstStyle/>
          <a:p>
            <a:pPr>
              <a:lnSpc>
                <a:spcPct val="100000"/>
              </a:lnSpc>
              <a:spcBef>
                <a:spcPts val="0"/>
              </a:spcBef>
              <a:spcAft>
                <a:spcPts val="1200"/>
              </a:spcAft>
            </a:pPr>
            <a:r>
              <a:rPr lang="en-US" sz="7000" b="1" u="sng">
                <a:solidFill>
                  <a:srgbClr val="FFFF00"/>
                </a:solidFill>
                <a:latin typeface="Arial"/>
                <a:cs typeface="Arial"/>
              </a:rPr>
              <a:t>Flying Squirrel</a:t>
            </a:r>
            <a:endParaRPr lang="en-US" sz="4000" b="1" u="sng">
              <a:solidFill>
                <a:srgbClr val="FFFF00"/>
              </a:solidFill>
              <a:latin typeface="Arial"/>
              <a:ea typeface="Calibri Light"/>
              <a:cs typeface="Arial"/>
            </a:endParaRPr>
          </a:p>
        </p:txBody>
      </p:sp>
      <p:sp>
        <p:nvSpPr>
          <p:cNvPr id="4" name="H2">
            <a:extLst>
              <a:ext uri="{FF2B5EF4-FFF2-40B4-BE49-F238E27FC236}">
                <a16:creationId xmlns:a16="http://schemas.microsoft.com/office/drawing/2014/main" id="{CDD9588D-CB85-7F29-62CA-5DCD631A187C}"/>
              </a:ext>
            </a:extLst>
          </p:cNvPr>
          <p:cNvSpPr txBox="1"/>
          <p:nvPr/>
        </p:nvSpPr>
        <p:spPr>
          <a:xfrm>
            <a:off x="3084808" y="3447048"/>
            <a:ext cx="6096000" cy="1569660"/>
          </a:xfrm>
          <a:prstGeom prst="rect">
            <a:avLst/>
          </a:prstGeom>
          <a:noFill/>
        </p:spPr>
        <p:txBody>
          <a:bodyPr wrap="square" lIns="91440" tIns="45720" rIns="91440" bIns="45720" anchor="t">
            <a:spAutoFit/>
          </a:bodyPr>
          <a:lstStyle/>
          <a:p>
            <a:pPr algn="ctr"/>
            <a:r>
              <a:rPr lang="en-US" sz="3200" b="1" i="1">
                <a:solidFill>
                  <a:schemeClr val="accent1">
                    <a:lumMod val="76000"/>
                  </a:schemeClr>
                </a:solidFill>
                <a:latin typeface="Arial"/>
                <a:ea typeface="+mj-ea"/>
                <a:cs typeface="Arial"/>
              </a:rPr>
              <a:t>Jonathan Avila, Ryan Donnellan, Justin Joy, Owen Kehl, Joey Mathews</a:t>
            </a:r>
            <a:endParaRPr lang="en-US" sz="3200" b="1" i="1">
              <a:solidFill>
                <a:schemeClr val="accent1">
                  <a:lumMod val="76000"/>
                </a:schemeClr>
              </a:solidFill>
              <a:latin typeface="Arial"/>
              <a:cs typeface="Arial"/>
            </a:endParaRPr>
          </a:p>
        </p:txBody>
      </p:sp>
      <p:pic>
        <p:nvPicPr>
          <p:cNvPr id="3" name="Artifact">
            <a:extLst>
              <a:ext uri="{FF2B5EF4-FFF2-40B4-BE49-F238E27FC236}">
                <a16:creationId xmlns:a16="http://schemas.microsoft.com/office/drawing/2014/main" id="{71053322-6791-C64F-D390-A14555146F3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580420" y="3012142"/>
            <a:ext cx="4622800" cy="3860800"/>
          </a:xfrm>
          <a:prstGeom prst="rect">
            <a:avLst/>
          </a:prstGeom>
        </p:spPr>
      </p:pic>
      <p:pic>
        <p:nvPicPr>
          <p:cNvPr id="6" name="Figure" descr="Northern Arizona University.">
            <a:extLst>
              <a:ext uri="{FF2B5EF4-FFF2-40B4-BE49-F238E27FC236}">
                <a16:creationId xmlns:a16="http://schemas.microsoft.com/office/drawing/2014/main" id="{46B6E50A-9560-8813-6DD5-A637CF2BE7DD}"/>
              </a:ext>
            </a:extLst>
          </p:cNvPr>
          <p:cNvPicPr>
            <a:picLocks noChangeAspect="1"/>
          </p:cNvPicPr>
          <p:nvPr/>
        </p:nvPicPr>
        <p:blipFill>
          <a:blip r:embed="rId7"/>
          <a:stretch>
            <a:fillRect/>
          </a:stretch>
        </p:blipFill>
        <p:spPr>
          <a:xfrm>
            <a:off x="10851227" y="6164887"/>
            <a:ext cx="1104819" cy="448700"/>
          </a:xfrm>
          <a:prstGeom prst="rect">
            <a:avLst/>
          </a:prstGeom>
        </p:spPr>
      </p:pic>
    </p:spTree>
    <p:extLst>
      <p:ext uri="{BB962C8B-B14F-4D97-AF65-F5344CB8AC3E}">
        <p14:creationId xmlns:p14="http://schemas.microsoft.com/office/powerpoint/2010/main" val="48647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9F178-7656-4F72-B258-85314CA6F10C}"/>
            </a:ext>
          </a:extLst>
        </p:cNvPr>
        <p:cNvGrpSpPr/>
        <p:nvPr/>
      </p:nvGrpSpPr>
      <p:grpSpPr>
        <a:xfrm>
          <a:off x="0" y="0"/>
          <a:ext cx="0" cy="0"/>
          <a:chOff x="0" y="0"/>
          <a:chExt cx="0" cy="0"/>
        </a:xfrm>
      </p:grpSpPr>
      <p:pic>
        <p:nvPicPr>
          <p:cNvPr id="2" name="Artifact">
            <a:extLst>
              <a:ext uri="{FF2B5EF4-FFF2-40B4-BE49-F238E27FC236}">
                <a16:creationId xmlns:a16="http://schemas.microsoft.com/office/drawing/2014/main" id="{13703E87-B153-9BAD-6CC6-7EC6E934E4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80420" y="3012142"/>
            <a:ext cx="4622800" cy="3860800"/>
          </a:xfrm>
          <a:prstGeom prst="rect">
            <a:avLst/>
          </a:prstGeom>
        </p:spPr>
      </p:pic>
      <p:pic>
        <p:nvPicPr>
          <p:cNvPr id="5" name="Artifact">
            <a:extLst>
              <a:ext uri="{FF2B5EF4-FFF2-40B4-BE49-F238E27FC236}">
                <a16:creationId xmlns:a16="http://schemas.microsoft.com/office/drawing/2014/main" id="{103CF345-BF73-EF74-F2AD-E469FC1EFE4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3187700" cy="2628900"/>
          </a:xfrm>
          <a:prstGeom prst="rect">
            <a:avLst/>
          </a:prstGeom>
        </p:spPr>
      </p:pic>
      <p:sp>
        <p:nvSpPr>
          <p:cNvPr id="14" name="H1">
            <a:extLst>
              <a:ext uri="{FF2B5EF4-FFF2-40B4-BE49-F238E27FC236}">
                <a16:creationId xmlns:a16="http://schemas.microsoft.com/office/drawing/2014/main" id="{B97E91A5-1709-836A-62D5-1D22FE72A3D2}"/>
              </a:ext>
            </a:extLst>
          </p:cNvPr>
          <p:cNvSpPr>
            <a:spLocks noGrp="1"/>
          </p:cNvSpPr>
          <p:nvPr>
            <p:ph type="title"/>
          </p:nvPr>
        </p:nvSpPr>
        <p:spPr>
          <a:xfrm>
            <a:off x="833405" y="225420"/>
            <a:ext cx="10515600" cy="1325563"/>
          </a:xfrm>
        </p:spPr>
        <p:txBody>
          <a:bodyPr>
            <a:normAutofit/>
          </a:bodyPr>
          <a:lstStyle/>
          <a:p>
            <a:pPr algn="ctr"/>
            <a:r>
              <a:rPr lang="en-US" sz="5400" b="1">
                <a:solidFill>
                  <a:srgbClr val="182752"/>
                </a:solidFill>
                <a:latin typeface="Arial"/>
                <a:cs typeface="Arial"/>
              </a:rPr>
              <a:t>Literature Review</a:t>
            </a:r>
            <a:endParaRPr lang="en-US"/>
          </a:p>
        </p:txBody>
      </p:sp>
      <p:sp>
        <p:nvSpPr>
          <p:cNvPr id="4" name="H2">
            <a:extLst>
              <a:ext uri="{FF2B5EF4-FFF2-40B4-BE49-F238E27FC236}">
                <a16:creationId xmlns:a16="http://schemas.microsoft.com/office/drawing/2014/main" id="{8312FA81-1532-E896-7B14-F692ABD7DCB3}"/>
              </a:ext>
            </a:extLst>
          </p:cNvPr>
          <p:cNvSpPr txBox="1"/>
          <p:nvPr/>
        </p:nvSpPr>
        <p:spPr>
          <a:xfrm>
            <a:off x="725671" y="1968089"/>
            <a:ext cx="6105292" cy="492443"/>
          </a:xfrm>
          <a:prstGeom prst="rect">
            <a:avLst/>
          </a:prstGeom>
          <a:noFill/>
        </p:spPr>
        <p:txBody>
          <a:bodyPr wrap="square">
            <a:spAutoFit/>
          </a:bodyPr>
          <a:lstStyle/>
          <a:p>
            <a:pPr>
              <a:spcAft>
                <a:spcPts val="600"/>
              </a:spcAft>
            </a:pPr>
            <a:r>
              <a:rPr lang="en-US" sz="2600">
                <a:solidFill>
                  <a:srgbClr val="0066B3"/>
                </a:solidFill>
                <a:latin typeface="Arial"/>
                <a:cs typeface="Arial"/>
              </a:rPr>
              <a:t>Books, Chapters, and Articles</a:t>
            </a:r>
            <a:endParaRPr lang="en-US" sz="2600">
              <a:solidFill>
                <a:srgbClr val="0066B3"/>
              </a:solidFill>
              <a:latin typeface="Arial" panose="020B0604020202020204" pitchFamily="34" charset="0"/>
              <a:cs typeface="Arial" panose="020B0604020202020204" pitchFamily="34" charset="0"/>
            </a:endParaRPr>
          </a:p>
        </p:txBody>
      </p:sp>
      <p:sp>
        <p:nvSpPr>
          <p:cNvPr id="8" name="P">
            <a:extLst>
              <a:ext uri="{FF2B5EF4-FFF2-40B4-BE49-F238E27FC236}">
                <a16:creationId xmlns:a16="http://schemas.microsoft.com/office/drawing/2014/main" id="{D7D71EF7-3469-EA3B-52FB-3FFFAB1381F6}"/>
              </a:ext>
            </a:extLst>
          </p:cNvPr>
          <p:cNvSpPr txBox="1"/>
          <p:nvPr/>
        </p:nvSpPr>
        <p:spPr>
          <a:xfrm>
            <a:off x="738237" y="2443587"/>
            <a:ext cx="4937896" cy="1631216"/>
          </a:xfrm>
          <a:prstGeom prst="rect">
            <a:avLst/>
          </a:prstGeom>
          <a:noFill/>
        </p:spPr>
        <p:txBody>
          <a:bodyPr wrap="square" lIns="91440" tIns="45720" rIns="91440" bIns="45720" anchor="t">
            <a:spAutoFit/>
          </a:bodyPr>
          <a:lstStyle/>
          <a:p>
            <a:pPr marL="0" indent="0">
              <a:lnSpc>
                <a:spcPct val="100000"/>
              </a:lnSpc>
              <a:spcBef>
                <a:spcPts val="0"/>
              </a:spcBef>
              <a:spcAft>
                <a:spcPts val="600"/>
              </a:spcAft>
              <a:buNone/>
            </a:pPr>
            <a:r>
              <a:rPr lang="en-US" b="1" u="sng">
                <a:solidFill>
                  <a:srgbClr val="003466"/>
                </a:solidFill>
                <a:latin typeface="Arial"/>
                <a:cs typeface="Arial"/>
              </a:rPr>
              <a:t>Books/Chapters</a:t>
            </a:r>
          </a:p>
          <a:p>
            <a:pPr marL="285750" indent="-285750">
              <a:spcAft>
                <a:spcPts val="600"/>
              </a:spcAft>
              <a:buFont typeface="Arial"/>
              <a:buChar char="•"/>
            </a:pPr>
            <a:r>
              <a:rPr lang="en-US">
                <a:solidFill>
                  <a:srgbClr val="003466"/>
                </a:solidFill>
                <a:latin typeface="Times New Roman"/>
                <a:cs typeface="Arial"/>
              </a:rPr>
              <a:t>Chapter 6 -</a:t>
            </a:r>
            <a:r>
              <a:rPr lang="en-US">
                <a:solidFill>
                  <a:srgbClr val="003466"/>
                </a:solidFill>
                <a:latin typeface="Times New Roman"/>
                <a:ea typeface="+mn-lt"/>
                <a:cs typeface="Arial"/>
              </a:rPr>
              <a:t> Robotics in Rehabilitation Medicine: Prosthetics, Exoskeletons, All Else in Rehabilitation Medicine</a:t>
            </a:r>
          </a:p>
          <a:p>
            <a:pPr marL="285750" indent="-285750">
              <a:spcAft>
                <a:spcPts val="600"/>
              </a:spcAft>
              <a:buFont typeface="Arial"/>
              <a:buChar char="•"/>
            </a:pPr>
            <a:r>
              <a:rPr lang="en-US">
                <a:solidFill>
                  <a:srgbClr val="003466"/>
                </a:solidFill>
                <a:latin typeface="Times New Roman"/>
                <a:ea typeface="Calibri"/>
                <a:cs typeface="Arial"/>
              </a:rPr>
              <a:t>Chapter 3 – Sensors and Transducers</a:t>
            </a:r>
          </a:p>
        </p:txBody>
      </p:sp>
      <p:sp>
        <p:nvSpPr>
          <p:cNvPr id="16" name="List">
            <a:extLst>
              <a:ext uri="{FF2B5EF4-FFF2-40B4-BE49-F238E27FC236}">
                <a16:creationId xmlns:a16="http://schemas.microsoft.com/office/drawing/2014/main" id="{A997A135-A680-CD13-35F9-7DFE54C12466}"/>
              </a:ext>
            </a:extLst>
          </p:cNvPr>
          <p:cNvSpPr txBox="1">
            <a:spLocks/>
          </p:cNvSpPr>
          <p:nvPr/>
        </p:nvSpPr>
        <p:spPr>
          <a:xfrm>
            <a:off x="734898" y="4224329"/>
            <a:ext cx="4950461" cy="243916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u="sng">
                <a:solidFill>
                  <a:srgbClr val="003466"/>
                </a:solidFill>
                <a:latin typeface="Arial"/>
                <a:ea typeface="Calibri"/>
                <a:cs typeface="Arial"/>
              </a:rPr>
              <a:t>Articles</a:t>
            </a:r>
          </a:p>
          <a:p>
            <a:r>
              <a:rPr lang="en-US" sz="1800">
                <a:solidFill>
                  <a:srgbClr val="003466"/>
                </a:solidFill>
                <a:latin typeface="Times New Roman"/>
                <a:ea typeface="Calibri"/>
                <a:cs typeface="Arial"/>
              </a:rPr>
              <a:t>Forces and Moments Generated by the Human Arm: Variability and Control</a:t>
            </a:r>
            <a:endParaRPr lang="en-US" sz="1800">
              <a:solidFill>
                <a:srgbClr val="003466"/>
              </a:solidFill>
              <a:latin typeface="Times New Roman"/>
              <a:ea typeface="Calibri"/>
              <a:cs typeface="Arial" panose="020B0604020202020204" pitchFamily="34" charset="0"/>
            </a:endParaRPr>
          </a:p>
          <a:p>
            <a:r>
              <a:rPr lang="en-US" sz="1800">
                <a:solidFill>
                  <a:srgbClr val="003466"/>
                </a:solidFill>
                <a:latin typeface="Times New Roman"/>
                <a:ea typeface="Calibri"/>
                <a:cs typeface="Arial"/>
              </a:rPr>
              <a:t>Force Control and Degree of Motor Impairments in Chronic Stroke</a:t>
            </a:r>
            <a:endParaRPr lang="en-US" sz="1800">
              <a:solidFill>
                <a:srgbClr val="003466"/>
              </a:solidFill>
              <a:latin typeface="Times New Roman"/>
              <a:ea typeface="Calibri"/>
              <a:cs typeface="Arial" panose="020B0604020202020204" pitchFamily="34" charset="0"/>
            </a:endParaRPr>
          </a:p>
          <a:p>
            <a:r>
              <a:rPr lang="en-US" sz="1800">
                <a:solidFill>
                  <a:srgbClr val="003466"/>
                </a:solidFill>
                <a:latin typeface="Times New Roman"/>
                <a:ea typeface="Calibri"/>
                <a:cs typeface="Arial"/>
              </a:rPr>
              <a:t>A Low-Dimensional Representation of Arm Movements and Hand Grip Forces in Post-Stroke Individuals</a:t>
            </a:r>
            <a:endParaRPr lang="en-US" sz="1800">
              <a:solidFill>
                <a:srgbClr val="003466"/>
              </a:solidFill>
              <a:latin typeface="Times New Roman"/>
              <a:ea typeface="Calibri"/>
              <a:cs typeface="Arial" panose="020B0604020202020204" pitchFamily="34" charset="0"/>
            </a:endParaRPr>
          </a:p>
          <a:p>
            <a:endParaRPr lang="en-US" sz="1800">
              <a:solidFill>
                <a:srgbClr val="003466"/>
              </a:solidFill>
              <a:latin typeface="Arial" panose="020B0604020202020204" pitchFamily="34" charset="0"/>
              <a:ea typeface="Calibri"/>
              <a:cs typeface="Arial" panose="020B0604020202020204" pitchFamily="34" charset="0"/>
            </a:endParaRPr>
          </a:p>
          <a:p>
            <a:endParaRPr lang="en-US" sz="1800">
              <a:solidFill>
                <a:srgbClr val="003466"/>
              </a:solidFill>
              <a:latin typeface="Arial" panose="020B0604020202020204" pitchFamily="34" charset="0"/>
              <a:ea typeface="Calibri"/>
              <a:cs typeface="Arial" panose="020B0604020202020204" pitchFamily="34" charset="0"/>
            </a:endParaRPr>
          </a:p>
          <a:p>
            <a:pPr marL="0" indent="0">
              <a:buNone/>
            </a:pPr>
            <a:endParaRPr lang="en-US" sz="2200">
              <a:solidFill>
                <a:srgbClr val="002455"/>
              </a:solidFill>
              <a:latin typeface="Arial" panose="020B0604020202020204" pitchFamily="34" charset="0"/>
              <a:cs typeface="Arial" panose="020B0604020202020204" pitchFamily="34" charset="0"/>
            </a:endParaRPr>
          </a:p>
        </p:txBody>
      </p:sp>
      <p:cxnSp>
        <p:nvCxnSpPr>
          <p:cNvPr id="25" name="Artifact">
            <a:extLst>
              <a:ext uri="{FF2B5EF4-FFF2-40B4-BE49-F238E27FC236}">
                <a16:creationId xmlns:a16="http://schemas.microsoft.com/office/drawing/2014/main" id="{B6423F9E-E86F-EC10-4FF8-31F2488ECB8C}"/>
              </a:ext>
              <a:ext uri="{C183D7F6-B498-43B3-948B-1728B52AA6E4}">
                <adec:decorative xmlns:adec="http://schemas.microsoft.com/office/drawing/2017/decorative" val="1"/>
              </a:ext>
            </a:extLst>
          </p:cNvPr>
          <p:cNvCxnSpPr/>
          <p:nvPr/>
        </p:nvCxnSpPr>
        <p:spPr>
          <a:xfrm>
            <a:off x="6096000" y="2153214"/>
            <a:ext cx="0" cy="4126257"/>
          </a:xfrm>
          <a:prstGeom prst="line">
            <a:avLst/>
          </a:prstGeom>
          <a:ln>
            <a:solidFill>
              <a:srgbClr val="0066B3"/>
            </a:solidFill>
          </a:ln>
        </p:spPr>
        <p:style>
          <a:lnRef idx="1">
            <a:schemeClr val="accent1"/>
          </a:lnRef>
          <a:fillRef idx="0">
            <a:schemeClr val="accent1"/>
          </a:fillRef>
          <a:effectRef idx="0">
            <a:schemeClr val="accent1"/>
          </a:effectRef>
          <a:fontRef idx="minor">
            <a:schemeClr val="tx1"/>
          </a:fontRef>
        </p:style>
      </p:cxnSp>
      <p:sp>
        <p:nvSpPr>
          <p:cNvPr id="12" name="H2">
            <a:extLst>
              <a:ext uri="{FF2B5EF4-FFF2-40B4-BE49-F238E27FC236}">
                <a16:creationId xmlns:a16="http://schemas.microsoft.com/office/drawing/2014/main" id="{B3D7DD9F-1455-1553-342B-BFE5CCD2FB23}"/>
              </a:ext>
            </a:extLst>
          </p:cNvPr>
          <p:cNvSpPr txBox="1"/>
          <p:nvPr/>
        </p:nvSpPr>
        <p:spPr>
          <a:xfrm>
            <a:off x="6669271" y="1968089"/>
            <a:ext cx="6105292" cy="492443"/>
          </a:xfrm>
          <a:prstGeom prst="rect">
            <a:avLst/>
          </a:prstGeom>
          <a:noFill/>
        </p:spPr>
        <p:txBody>
          <a:bodyPr wrap="square" lIns="91440" tIns="45720" rIns="91440" bIns="45720" anchor="t">
            <a:spAutoFit/>
          </a:bodyPr>
          <a:lstStyle/>
          <a:p>
            <a:pPr>
              <a:spcAft>
                <a:spcPts val="600"/>
              </a:spcAft>
            </a:pPr>
            <a:r>
              <a:rPr lang="en-US" sz="2600">
                <a:solidFill>
                  <a:srgbClr val="0066B3"/>
                </a:solidFill>
                <a:latin typeface="Arial"/>
                <a:cs typeface="Arial"/>
              </a:rPr>
              <a:t>Other Resources</a:t>
            </a:r>
            <a:endParaRPr lang="en-US" sz="2600">
              <a:solidFill>
                <a:srgbClr val="0066B3"/>
              </a:solidFill>
              <a:latin typeface="Arial" panose="020B0604020202020204" pitchFamily="34" charset="0"/>
              <a:cs typeface="Arial" panose="020B0604020202020204" pitchFamily="34" charset="0"/>
            </a:endParaRPr>
          </a:p>
        </p:txBody>
      </p:sp>
      <p:sp>
        <p:nvSpPr>
          <p:cNvPr id="13" name="P">
            <a:extLst>
              <a:ext uri="{FF2B5EF4-FFF2-40B4-BE49-F238E27FC236}">
                <a16:creationId xmlns:a16="http://schemas.microsoft.com/office/drawing/2014/main" id="{A71B34AE-9AE8-0BF4-4FFC-D4FBD91EC12F}"/>
              </a:ext>
            </a:extLst>
          </p:cNvPr>
          <p:cNvSpPr txBox="1"/>
          <p:nvPr/>
        </p:nvSpPr>
        <p:spPr>
          <a:xfrm>
            <a:off x="6739346" y="2443587"/>
            <a:ext cx="4880387" cy="1985159"/>
          </a:xfrm>
          <a:prstGeom prst="rect">
            <a:avLst/>
          </a:prstGeom>
          <a:noFill/>
        </p:spPr>
        <p:txBody>
          <a:bodyPr wrap="square" lIns="91440" tIns="45720" rIns="91440" bIns="45720" anchor="t">
            <a:spAutoFit/>
          </a:bodyPr>
          <a:lstStyle/>
          <a:p>
            <a:pPr>
              <a:spcAft>
                <a:spcPts val="600"/>
              </a:spcAft>
            </a:pPr>
            <a:r>
              <a:rPr lang="en-US" b="1" u="sng">
                <a:solidFill>
                  <a:srgbClr val="003466"/>
                </a:solidFill>
                <a:latin typeface="Arial"/>
                <a:cs typeface="Arial"/>
              </a:rPr>
              <a:t>Online Sources</a:t>
            </a:r>
          </a:p>
          <a:p>
            <a:pPr marL="285750" indent="-285750">
              <a:spcAft>
                <a:spcPts val="600"/>
              </a:spcAft>
              <a:buFont typeface="Arial"/>
              <a:buChar char="•"/>
            </a:pPr>
            <a:r>
              <a:rPr lang="en-US">
                <a:solidFill>
                  <a:srgbClr val="003466"/>
                </a:solidFill>
                <a:latin typeface="Times New Roman"/>
                <a:cs typeface="Arial"/>
              </a:rPr>
              <a:t>Human Body Mass Distribution</a:t>
            </a:r>
          </a:p>
          <a:p>
            <a:pPr marL="285750" indent="-285750">
              <a:spcAft>
                <a:spcPts val="600"/>
              </a:spcAft>
              <a:buFont typeface="Arial"/>
              <a:buChar char="•"/>
            </a:pPr>
            <a:r>
              <a:rPr lang="en-US">
                <a:solidFill>
                  <a:srgbClr val="003466"/>
                </a:solidFill>
                <a:latin typeface="Times New Roman"/>
                <a:cs typeface="Arial"/>
              </a:rPr>
              <a:t>Understanding Force Sensors: How They Work and Measure Force</a:t>
            </a:r>
          </a:p>
          <a:p>
            <a:pPr marL="285750" indent="-285750">
              <a:spcAft>
                <a:spcPts val="600"/>
              </a:spcAft>
              <a:buFont typeface="Arial"/>
              <a:buChar char="•"/>
            </a:pPr>
            <a:r>
              <a:rPr lang="en-US">
                <a:solidFill>
                  <a:srgbClr val="003466"/>
                </a:solidFill>
                <a:latin typeface="Times New Roman"/>
                <a:cs typeface="Arial"/>
              </a:rPr>
              <a:t>Accurate Tracking: A Look at Position and Distance Sensors</a:t>
            </a:r>
          </a:p>
        </p:txBody>
      </p:sp>
      <p:pic>
        <p:nvPicPr>
          <p:cNvPr id="6" name="Artifact">
            <a:extLst>
              <a:ext uri="{FF2B5EF4-FFF2-40B4-BE49-F238E27FC236}">
                <a16:creationId xmlns:a16="http://schemas.microsoft.com/office/drawing/2014/main" id="{F65E36D8-8211-6C94-9AD0-A5A085DE8E2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51227" y="6164887"/>
            <a:ext cx="1104819" cy="448700"/>
          </a:xfrm>
          <a:prstGeom prst="rect">
            <a:avLst/>
          </a:prstGeom>
        </p:spPr>
      </p:pic>
      <p:sp>
        <p:nvSpPr>
          <p:cNvPr id="3" name="Slide Number Placeholder 2">
            <a:extLst>
              <a:ext uri="{FF2B5EF4-FFF2-40B4-BE49-F238E27FC236}">
                <a16:creationId xmlns:a16="http://schemas.microsoft.com/office/drawing/2014/main" id="{2BDE7D02-6B87-0EC5-11A8-371174388370}"/>
              </a:ext>
            </a:extLst>
          </p:cNvPr>
          <p:cNvSpPr>
            <a:spLocks noGrp="1"/>
          </p:cNvSpPr>
          <p:nvPr>
            <p:ph type="sldNum" sz="quarter" idx="12"/>
          </p:nvPr>
        </p:nvSpPr>
        <p:spPr>
          <a:xfrm>
            <a:off x="5404449" y="6356350"/>
            <a:ext cx="2743200" cy="365125"/>
          </a:xfrm>
        </p:spPr>
        <p:txBody>
          <a:bodyPr/>
          <a:lstStyle/>
          <a:p>
            <a:fld id="{175166F6-F931-CC42-835D-68601A0A43FB}" type="slidenum">
              <a:rPr lang="en-US" smtClean="0"/>
              <a:t>10</a:t>
            </a:fld>
            <a:endParaRPr lang="en-US"/>
          </a:p>
        </p:txBody>
      </p:sp>
      <p:sp>
        <p:nvSpPr>
          <p:cNvPr id="10" name="Footer Placeholder 9">
            <a:extLst>
              <a:ext uri="{FF2B5EF4-FFF2-40B4-BE49-F238E27FC236}">
                <a16:creationId xmlns:a16="http://schemas.microsoft.com/office/drawing/2014/main" id="{F4CB01C0-F608-EF39-CA87-ADC4BDA4BCC8}"/>
              </a:ext>
            </a:extLst>
          </p:cNvPr>
          <p:cNvSpPr>
            <a:spLocks noGrp="1"/>
          </p:cNvSpPr>
          <p:nvPr>
            <p:ph type="ftr" sz="quarter" idx="11"/>
          </p:nvPr>
        </p:nvSpPr>
        <p:spPr/>
        <p:txBody>
          <a:bodyPr/>
          <a:lstStyle/>
          <a:p>
            <a:r>
              <a:rPr lang="en-US"/>
              <a:t>Owen K. Flying Squirrel 2/10/25</a:t>
            </a:r>
          </a:p>
        </p:txBody>
      </p:sp>
    </p:spTree>
    <p:extLst>
      <p:ext uri="{BB962C8B-B14F-4D97-AF65-F5344CB8AC3E}">
        <p14:creationId xmlns:p14="http://schemas.microsoft.com/office/powerpoint/2010/main" val="210311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8F0D1-D4B0-BEA8-DDAF-D3B8A8550C44}"/>
            </a:ext>
          </a:extLst>
        </p:cNvPr>
        <p:cNvGrpSpPr/>
        <p:nvPr/>
      </p:nvGrpSpPr>
      <p:grpSpPr>
        <a:xfrm>
          <a:off x="0" y="0"/>
          <a:ext cx="0" cy="0"/>
          <a:chOff x="0" y="0"/>
          <a:chExt cx="0" cy="0"/>
        </a:xfrm>
      </p:grpSpPr>
      <p:pic>
        <p:nvPicPr>
          <p:cNvPr id="2" name="Artifact">
            <a:extLst>
              <a:ext uri="{FF2B5EF4-FFF2-40B4-BE49-F238E27FC236}">
                <a16:creationId xmlns:a16="http://schemas.microsoft.com/office/drawing/2014/main" id="{4AF04E4A-4F59-6A0B-45D7-37BA09D28D3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80420" y="3012142"/>
            <a:ext cx="4622800" cy="3860800"/>
          </a:xfrm>
          <a:prstGeom prst="rect">
            <a:avLst/>
          </a:prstGeom>
        </p:spPr>
      </p:pic>
      <p:pic>
        <p:nvPicPr>
          <p:cNvPr id="5" name="Artifact">
            <a:extLst>
              <a:ext uri="{FF2B5EF4-FFF2-40B4-BE49-F238E27FC236}">
                <a16:creationId xmlns:a16="http://schemas.microsoft.com/office/drawing/2014/main" id="{71AEA39C-782A-F543-9172-632FEA04BBB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3187700" cy="2628900"/>
          </a:xfrm>
          <a:prstGeom prst="rect">
            <a:avLst/>
          </a:prstGeom>
        </p:spPr>
      </p:pic>
      <p:sp>
        <p:nvSpPr>
          <p:cNvPr id="14" name="H1">
            <a:extLst>
              <a:ext uri="{FF2B5EF4-FFF2-40B4-BE49-F238E27FC236}">
                <a16:creationId xmlns:a16="http://schemas.microsoft.com/office/drawing/2014/main" id="{4D151EDB-E301-C9B1-2984-1DC586A0BFEB}"/>
              </a:ext>
            </a:extLst>
          </p:cNvPr>
          <p:cNvSpPr>
            <a:spLocks noGrp="1"/>
          </p:cNvSpPr>
          <p:nvPr>
            <p:ph type="title"/>
          </p:nvPr>
        </p:nvSpPr>
        <p:spPr>
          <a:xfrm>
            <a:off x="833405" y="225420"/>
            <a:ext cx="10515600" cy="1325563"/>
          </a:xfrm>
        </p:spPr>
        <p:txBody>
          <a:bodyPr>
            <a:normAutofit/>
          </a:bodyPr>
          <a:lstStyle/>
          <a:p>
            <a:pPr algn="ctr"/>
            <a:r>
              <a:rPr lang="en-US" sz="5400" b="1">
                <a:solidFill>
                  <a:srgbClr val="182752"/>
                </a:solidFill>
                <a:latin typeface="Arial"/>
                <a:cs typeface="Arial"/>
              </a:rPr>
              <a:t>Literature Review</a:t>
            </a:r>
            <a:endParaRPr lang="en-US"/>
          </a:p>
        </p:txBody>
      </p:sp>
      <p:sp>
        <p:nvSpPr>
          <p:cNvPr id="4" name="H2">
            <a:extLst>
              <a:ext uri="{FF2B5EF4-FFF2-40B4-BE49-F238E27FC236}">
                <a16:creationId xmlns:a16="http://schemas.microsoft.com/office/drawing/2014/main" id="{960015F2-57BC-834D-C8B5-0D7467E6C72D}"/>
              </a:ext>
            </a:extLst>
          </p:cNvPr>
          <p:cNvSpPr txBox="1"/>
          <p:nvPr/>
        </p:nvSpPr>
        <p:spPr>
          <a:xfrm>
            <a:off x="725671" y="1968089"/>
            <a:ext cx="6105292" cy="492443"/>
          </a:xfrm>
          <a:prstGeom prst="rect">
            <a:avLst/>
          </a:prstGeom>
          <a:noFill/>
        </p:spPr>
        <p:txBody>
          <a:bodyPr wrap="square" lIns="91440" tIns="45720" rIns="91440" bIns="45720" anchor="t">
            <a:spAutoFit/>
          </a:bodyPr>
          <a:lstStyle/>
          <a:p>
            <a:pPr>
              <a:spcAft>
                <a:spcPts val="600"/>
              </a:spcAft>
            </a:pPr>
            <a:r>
              <a:rPr lang="en-US" sz="2600">
                <a:solidFill>
                  <a:srgbClr val="0066B3"/>
                </a:solidFill>
                <a:latin typeface="Arial"/>
                <a:cs typeface="Arial"/>
              </a:rPr>
              <a:t>Books, Chapters, and Articles</a:t>
            </a:r>
            <a:endParaRPr lang="en-US"/>
          </a:p>
        </p:txBody>
      </p:sp>
      <p:sp>
        <p:nvSpPr>
          <p:cNvPr id="8" name="P">
            <a:extLst>
              <a:ext uri="{FF2B5EF4-FFF2-40B4-BE49-F238E27FC236}">
                <a16:creationId xmlns:a16="http://schemas.microsoft.com/office/drawing/2014/main" id="{6308B606-947E-AB8C-5C6F-C77B7ED157E9}"/>
              </a:ext>
            </a:extLst>
          </p:cNvPr>
          <p:cNvSpPr txBox="1"/>
          <p:nvPr/>
        </p:nvSpPr>
        <p:spPr>
          <a:xfrm>
            <a:off x="738237" y="2443587"/>
            <a:ext cx="4937896" cy="3447098"/>
          </a:xfrm>
          <a:prstGeom prst="rect">
            <a:avLst/>
          </a:prstGeom>
          <a:noFill/>
        </p:spPr>
        <p:txBody>
          <a:bodyPr wrap="square" lIns="91440" tIns="45720" rIns="91440" bIns="45720" anchor="t">
            <a:spAutoFit/>
          </a:bodyPr>
          <a:lstStyle/>
          <a:p>
            <a:pPr>
              <a:spcAft>
                <a:spcPts val="600"/>
              </a:spcAft>
            </a:pPr>
            <a:r>
              <a:rPr lang="en-US" b="1" u="sng">
                <a:solidFill>
                  <a:srgbClr val="003466"/>
                </a:solidFill>
                <a:latin typeface="Times New Roman"/>
                <a:ea typeface="Noto Serif"/>
                <a:cs typeface="Times New Roman"/>
              </a:rPr>
              <a:t>Books/Chapters</a:t>
            </a:r>
          </a:p>
          <a:p>
            <a:pPr marL="342900" indent="-342900">
              <a:spcAft>
                <a:spcPts val="600"/>
              </a:spcAft>
              <a:buAutoNum type="arabicPeriod"/>
            </a:pPr>
            <a:r>
              <a:rPr lang="en-US">
                <a:solidFill>
                  <a:srgbClr val="003466"/>
                </a:solidFill>
                <a:latin typeface="Times New Roman"/>
                <a:ea typeface="Noto Serif"/>
                <a:cs typeface="Times New Roman"/>
              </a:rPr>
              <a:t>Raspberry Pi Robotic Projects </a:t>
            </a:r>
            <a:endParaRPr lang="en-US">
              <a:solidFill>
                <a:srgbClr val="003466"/>
              </a:solidFill>
              <a:latin typeface="Times New Roman"/>
              <a:cs typeface="Times New Roman"/>
            </a:endParaRPr>
          </a:p>
          <a:p>
            <a:pPr marL="342900" indent="-342900">
              <a:spcAft>
                <a:spcPts val="600"/>
              </a:spcAft>
              <a:buAutoNum type="arabicPeriod"/>
            </a:pPr>
            <a:r>
              <a:rPr lang="en-US">
                <a:solidFill>
                  <a:srgbClr val="003466"/>
                </a:solidFill>
                <a:latin typeface="Times New Roman"/>
                <a:ea typeface="Calibri"/>
                <a:cs typeface="Times New Roman"/>
              </a:rPr>
              <a:t>Hands-on robotics programming with C++ : leverage raspberry pi 3 and C++ libraries to build intelligent robotics applications.</a:t>
            </a:r>
          </a:p>
          <a:p>
            <a:pPr>
              <a:spcAft>
                <a:spcPts val="600"/>
              </a:spcAft>
            </a:pPr>
            <a:r>
              <a:rPr lang="en-US" b="1" u="sng">
                <a:solidFill>
                  <a:srgbClr val="003466"/>
                </a:solidFill>
                <a:latin typeface="Times New Roman"/>
                <a:ea typeface="Calibri"/>
                <a:cs typeface="Times New Roman"/>
              </a:rPr>
              <a:t>Articles</a:t>
            </a:r>
          </a:p>
          <a:p>
            <a:pPr marL="342900" indent="-342900">
              <a:buAutoNum type="arabicPeriod"/>
            </a:pPr>
            <a:r>
              <a:rPr lang="en-US" err="1">
                <a:solidFill>
                  <a:srgbClr val="003466"/>
                </a:solidFill>
                <a:latin typeface="Times New Roman"/>
                <a:ea typeface="Calibri"/>
                <a:cs typeface="Times New Roman"/>
              </a:rPr>
              <a:t>ToF</a:t>
            </a:r>
            <a:r>
              <a:rPr lang="en-US">
                <a:solidFill>
                  <a:srgbClr val="003466"/>
                </a:solidFill>
                <a:latin typeface="Times New Roman"/>
                <a:ea typeface="Calibri"/>
                <a:cs typeface="Times New Roman"/>
              </a:rPr>
              <a:t> 3D Vision Algorithms in C++ for Robotic Applications</a:t>
            </a:r>
            <a:endParaRPr lang="en-US">
              <a:solidFill>
                <a:srgbClr val="000000"/>
              </a:solidFill>
              <a:latin typeface="Times New Roman"/>
              <a:ea typeface="Calibri"/>
              <a:cs typeface="Times New Roman"/>
            </a:endParaRPr>
          </a:p>
          <a:p>
            <a:pPr marL="342900" indent="-342900">
              <a:buAutoNum type="arabicPeriod"/>
            </a:pPr>
            <a:r>
              <a:rPr lang="en-US">
                <a:solidFill>
                  <a:srgbClr val="003466"/>
                </a:solidFill>
                <a:latin typeface="Times New Roman"/>
                <a:ea typeface="Calibri"/>
                <a:cs typeface="Times New Roman"/>
              </a:rPr>
              <a:t>Gesture Control Robot with Arduino</a:t>
            </a:r>
            <a:endParaRPr lang="en-US">
              <a:solidFill>
                <a:srgbClr val="000000"/>
              </a:solidFill>
              <a:latin typeface="Times New Roman"/>
              <a:ea typeface="Calibri"/>
              <a:cs typeface="Times New Roman"/>
            </a:endParaRPr>
          </a:p>
          <a:p>
            <a:pPr marL="342900" indent="-342900">
              <a:buAutoNum type="arabicPeriod"/>
            </a:pPr>
            <a:r>
              <a:rPr lang="en-US">
                <a:solidFill>
                  <a:srgbClr val="003466"/>
                </a:solidFill>
                <a:latin typeface="Times New Roman"/>
                <a:ea typeface="Calibri"/>
                <a:cs typeface="Times New Roman"/>
              </a:rPr>
              <a:t>Path Following System for Cooperative Mobile Robots</a:t>
            </a:r>
            <a:endParaRPr lang="en-US"/>
          </a:p>
        </p:txBody>
      </p:sp>
      <p:cxnSp>
        <p:nvCxnSpPr>
          <p:cNvPr id="25" name="Artifact">
            <a:extLst>
              <a:ext uri="{FF2B5EF4-FFF2-40B4-BE49-F238E27FC236}">
                <a16:creationId xmlns:a16="http://schemas.microsoft.com/office/drawing/2014/main" id="{88CCC7AE-C0BC-C89F-FD69-F5245BC571D9}"/>
              </a:ext>
              <a:ext uri="{C183D7F6-B498-43B3-948B-1728B52AA6E4}">
                <adec:decorative xmlns:adec="http://schemas.microsoft.com/office/drawing/2017/decorative" val="1"/>
              </a:ext>
            </a:extLst>
          </p:cNvPr>
          <p:cNvCxnSpPr/>
          <p:nvPr/>
        </p:nvCxnSpPr>
        <p:spPr>
          <a:xfrm>
            <a:off x="6096000" y="2153214"/>
            <a:ext cx="0" cy="4126257"/>
          </a:xfrm>
          <a:prstGeom prst="line">
            <a:avLst/>
          </a:prstGeom>
          <a:ln>
            <a:solidFill>
              <a:srgbClr val="0066B3"/>
            </a:solidFill>
          </a:ln>
        </p:spPr>
        <p:style>
          <a:lnRef idx="1">
            <a:schemeClr val="accent1"/>
          </a:lnRef>
          <a:fillRef idx="0">
            <a:schemeClr val="accent1"/>
          </a:fillRef>
          <a:effectRef idx="0">
            <a:schemeClr val="accent1"/>
          </a:effectRef>
          <a:fontRef idx="minor">
            <a:schemeClr val="tx1"/>
          </a:fontRef>
        </p:style>
      </p:cxnSp>
      <p:sp>
        <p:nvSpPr>
          <p:cNvPr id="12" name="H2">
            <a:extLst>
              <a:ext uri="{FF2B5EF4-FFF2-40B4-BE49-F238E27FC236}">
                <a16:creationId xmlns:a16="http://schemas.microsoft.com/office/drawing/2014/main" id="{8E7C2585-F7C0-34AC-6617-2DF240E75358}"/>
              </a:ext>
            </a:extLst>
          </p:cNvPr>
          <p:cNvSpPr txBox="1"/>
          <p:nvPr/>
        </p:nvSpPr>
        <p:spPr>
          <a:xfrm>
            <a:off x="6669271" y="1968089"/>
            <a:ext cx="6105292" cy="492443"/>
          </a:xfrm>
          <a:prstGeom prst="rect">
            <a:avLst/>
          </a:prstGeom>
          <a:noFill/>
        </p:spPr>
        <p:txBody>
          <a:bodyPr wrap="square" lIns="91440" tIns="45720" rIns="91440" bIns="45720" anchor="t">
            <a:spAutoFit/>
          </a:bodyPr>
          <a:lstStyle/>
          <a:p>
            <a:pPr>
              <a:spcAft>
                <a:spcPts val="600"/>
              </a:spcAft>
            </a:pPr>
            <a:r>
              <a:rPr lang="en-US" sz="2600">
                <a:solidFill>
                  <a:srgbClr val="0066B3"/>
                </a:solidFill>
                <a:latin typeface="Arial"/>
                <a:cs typeface="Arial"/>
              </a:rPr>
              <a:t>Other Resources</a:t>
            </a:r>
            <a:endParaRPr lang="en-US"/>
          </a:p>
        </p:txBody>
      </p:sp>
      <p:sp>
        <p:nvSpPr>
          <p:cNvPr id="13" name="P">
            <a:extLst>
              <a:ext uri="{FF2B5EF4-FFF2-40B4-BE49-F238E27FC236}">
                <a16:creationId xmlns:a16="http://schemas.microsoft.com/office/drawing/2014/main" id="{30C86A88-2120-5D28-6A99-D0DE680B4BEB}"/>
              </a:ext>
            </a:extLst>
          </p:cNvPr>
          <p:cNvSpPr txBox="1"/>
          <p:nvPr/>
        </p:nvSpPr>
        <p:spPr>
          <a:xfrm>
            <a:off x="6681837" y="2443587"/>
            <a:ext cx="4937896" cy="1985159"/>
          </a:xfrm>
          <a:prstGeom prst="rect">
            <a:avLst/>
          </a:prstGeom>
          <a:noFill/>
        </p:spPr>
        <p:txBody>
          <a:bodyPr wrap="square" lIns="91440" tIns="45720" rIns="91440" bIns="45720" anchor="t">
            <a:spAutoFit/>
          </a:bodyPr>
          <a:lstStyle/>
          <a:p>
            <a:pPr>
              <a:spcAft>
                <a:spcPts val="600"/>
              </a:spcAft>
            </a:pPr>
            <a:r>
              <a:rPr lang="en-US" b="1" u="sng">
                <a:solidFill>
                  <a:srgbClr val="003466"/>
                </a:solidFill>
                <a:latin typeface="Times New Roman"/>
                <a:ea typeface="Calibri"/>
                <a:cs typeface="Calibri"/>
              </a:rPr>
              <a:t>Online Sources</a:t>
            </a:r>
          </a:p>
          <a:p>
            <a:pPr marL="342900" indent="-342900">
              <a:spcAft>
                <a:spcPts val="600"/>
              </a:spcAft>
              <a:buAutoNum type="arabicPeriod"/>
            </a:pPr>
            <a:r>
              <a:rPr lang="en-US">
                <a:solidFill>
                  <a:srgbClr val="003466"/>
                </a:solidFill>
                <a:latin typeface="Times New Roman"/>
                <a:ea typeface="Calibri"/>
                <a:cs typeface="Calibri"/>
              </a:rPr>
              <a:t>Wire Robots Part I: Kinematics, Analysis &amp;amp; Design</a:t>
            </a:r>
            <a:r>
              <a:rPr lang="en-US">
                <a:solidFill>
                  <a:srgbClr val="003466"/>
                </a:solidFill>
                <a:latin typeface="Times New Roman"/>
                <a:ea typeface="Noto Serif"/>
                <a:cs typeface="Arial"/>
              </a:rPr>
              <a:t> </a:t>
            </a:r>
            <a:endParaRPr lang="en-US"/>
          </a:p>
          <a:p>
            <a:pPr marL="342900" indent="-342900">
              <a:spcAft>
                <a:spcPts val="600"/>
              </a:spcAft>
              <a:buAutoNum type="arabicPeriod"/>
            </a:pPr>
            <a:r>
              <a:rPr lang="en-US">
                <a:solidFill>
                  <a:srgbClr val="003466"/>
                </a:solidFill>
                <a:latin typeface="Times New Roman"/>
                <a:ea typeface="Calibri"/>
                <a:cs typeface="Calibri"/>
              </a:rPr>
              <a:t>Robot dynamics and control</a:t>
            </a:r>
          </a:p>
          <a:p>
            <a:pPr marL="342900" indent="-342900">
              <a:spcAft>
                <a:spcPts val="600"/>
              </a:spcAft>
              <a:buAutoNum type="arabicPeriod"/>
            </a:pPr>
            <a:r>
              <a:rPr lang="en-US">
                <a:solidFill>
                  <a:srgbClr val="003466"/>
                </a:solidFill>
                <a:latin typeface="Times New Roman"/>
                <a:ea typeface="Calibri"/>
                <a:cs typeface="Calibri"/>
              </a:rPr>
              <a:t>Controlling Tensegrity Robots through Evolution</a:t>
            </a:r>
          </a:p>
        </p:txBody>
      </p:sp>
      <p:pic>
        <p:nvPicPr>
          <p:cNvPr id="6" name="Artifact">
            <a:extLst>
              <a:ext uri="{FF2B5EF4-FFF2-40B4-BE49-F238E27FC236}">
                <a16:creationId xmlns:a16="http://schemas.microsoft.com/office/drawing/2014/main" id="{77A62E8E-E1A4-DF32-921B-4775DFEBCBF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51227" y="6164887"/>
            <a:ext cx="1104819" cy="448700"/>
          </a:xfrm>
          <a:prstGeom prst="rect">
            <a:avLst/>
          </a:prstGeom>
        </p:spPr>
      </p:pic>
      <p:sp>
        <p:nvSpPr>
          <p:cNvPr id="3" name="Slide Number Placeholder 2">
            <a:extLst>
              <a:ext uri="{FF2B5EF4-FFF2-40B4-BE49-F238E27FC236}">
                <a16:creationId xmlns:a16="http://schemas.microsoft.com/office/drawing/2014/main" id="{4C8313E5-F0FE-2E98-6306-893B6A27321A}"/>
              </a:ext>
            </a:extLst>
          </p:cNvPr>
          <p:cNvSpPr>
            <a:spLocks noGrp="1"/>
          </p:cNvSpPr>
          <p:nvPr>
            <p:ph type="sldNum" sz="quarter" idx="12"/>
          </p:nvPr>
        </p:nvSpPr>
        <p:spPr>
          <a:xfrm>
            <a:off x="5677619" y="6356350"/>
            <a:ext cx="2743200" cy="365125"/>
          </a:xfrm>
        </p:spPr>
        <p:txBody>
          <a:bodyPr/>
          <a:lstStyle/>
          <a:p>
            <a:fld id="{175166F6-F931-CC42-835D-68601A0A43FB}" type="slidenum">
              <a:rPr lang="en-US" smtClean="0"/>
              <a:t>11</a:t>
            </a:fld>
            <a:endParaRPr lang="en-US"/>
          </a:p>
        </p:txBody>
      </p:sp>
      <p:sp>
        <p:nvSpPr>
          <p:cNvPr id="15" name="Footer Placeholder 14">
            <a:extLst>
              <a:ext uri="{FF2B5EF4-FFF2-40B4-BE49-F238E27FC236}">
                <a16:creationId xmlns:a16="http://schemas.microsoft.com/office/drawing/2014/main" id="{C807DD59-8DE9-86D4-9C29-FEA44B464083}"/>
              </a:ext>
            </a:extLst>
          </p:cNvPr>
          <p:cNvSpPr>
            <a:spLocks noGrp="1"/>
          </p:cNvSpPr>
          <p:nvPr>
            <p:ph type="ftr" sz="quarter" idx="11"/>
          </p:nvPr>
        </p:nvSpPr>
        <p:spPr/>
        <p:txBody>
          <a:bodyPr/>
          <a:lstStyle/>
          <a:p>
            <a:r>
              <a:rPr lang="en-US">
                <a:ea typeface="Calibri"/>
                <a:cs typeface="Calibri"/>
              </a:rPr>
              <a:t>Joey M. Flying Squirrel 2/10/25</a:t>
            </a:r>
            <a:endParaRPr lang="en-US"/>
          </a:p>
        </p:txBody>
      </p:sp>
    </p:spTree>
    <p:extLst>
      <p:ext uri="{BB962C8B-B14F-4D97-AF65-F5344CB8AC3E}">
        <p14:creationId xmlns:p14="http://schemas.microsoft.com/office/powerpoint/2010/main" val="3671536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74C12-9FA2-9C94-357B-19E11351EAAF}"/>
            </a:ext>
          </a:extLst>
        </p:cNvPr>
        <p:cNvGrpSpPr/>
        <p:nvPr/>
      </p:nvGrpSpPr>
      <p:grpSpPr>
        <a:xfrm>
          <a:off x="0" y="0"/>
          <a:ext cx="0" cy="0"/>
          <a:chOff x="0" y="0"/>
          <a:chExt cx="0" cy="0"/>
        </a:xfrm>
      </p:grpSpPr>
      <p:pic>
        <p:nvPicPr>
          <p:cNvPr id="2" name="Artifact">
            <a:extLst>
              <a:ext uri="{FF2B5EF4-FFF2-40B4-BE49-F238E27FC236}">
                <a16:creationId xmlns:a16="http://schemas.microsoft.com/office/drawing/2014/main" id="{1F1F2B0B-8861-5CA1-1DA3-7C30B03D0C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80420" y="3012142"/>
            <a:ext cx="4622800" cy="3860800"/>
          </a:xfrm>
          <a:prstGeom prst="rect">
            <a:avLst/>
          </a:prstGeom>
        </p:spPr>
      </p:pic>
      <p:pic>
        <p:nvPicPr>
          <p:cNvPr id="5" name="Artifact">
            <a:extLst>
              <a:ext uri="{FF2B5EF4-FFF2-40B4-BE49-F238E27FC236}">
                <a16:creationId xmlns:a16="http://schemas.microsoft.com/office/drawing/2014/main" id="{607DAD80-900E-1D46-21C1-AF9619B0004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3187700" cy="2628900"/>
          </a:xfrm>
          <a:prstGeom prst="rect">
            <a:avLst/>
          </a:prstGeom>
        </p:spPr>
      </p:pic>
      <p:sp>
        <p:nvSpPr>
          <p:cNvPr id="14" name="H1">
            <a:extLst>
              <a:ext uri="{FF2B5EF4-FFF2-40B4-BE49-F238E27FC236}">
                <a16:creationId xmlns:a16="http://schemas.microsoft.com/office/drawing/2014/main" id="{282281F6-74A0-05E3-82E1-7A022CEEB85B}"/>
              </a:ext>
            </a:extLst>
          </p:cNvPr>
          <p:cNvSpPr>
            <a:spLocks noGrp="1"/>
          </p:cNvSpPr>
          <p:nvPr>
            <p:ph type="title"/>
          </p:nvPr>
        </p:nvSpPr>
        <p:spPr>
          <a:xfrm>
            <a:off x="833405" y="225420"/>
            <a:ext cx="10515600" cy="1325563"/>
          </a:xfrm>
        </p:spPr>
        <p:txBody>
          <a:bodyPr>
            <a:normAutofit/>
          </a:bodyPr>
          <a:lstStyle/>
          <a:p>
            <a:pPr algn="ctr"/>
            <a:r>
              <a:rPr lang="en-US" sz="5400" b="1">
                <a:solidFill>
                  <a:srgbClr val="182752"/>
                </a:solidFill>
                <a:latin typeface="Arial"/>
                <a:cs typeface="Arial"/>
              </a:rPr>
              <a:t>Mathematical Modeling</a:t>
            </a:r>
            <a:endParaRPr lang="en-US"/>
          </a:p>
        </p:txBody>
      </p:sp>
      <p:sp>
        <p:nvSpPr>
          <p:cNvPr id="4" name="H2">
            <a:extLst>
              <a:ext uri="{FF2B5EF4-FFF2-40B4-BE49-F238E27FC236}">
                <a16:creationId xmlns:a16="http://schemas.microsoft.com/office/drawing/2014/main" id="{192A54B9-4338-D29E-21B2-FED09BD11D0B}"/>
              </a:ext>
            </a:extLst>
          </p:cNvPr>
          <p:cNvSpPr txBox="1"/>
          <p:nvPr/>
        </p:nvSpPr>
        <p:spPr>
          <a:xfrm>
            <a:off x="738236" y="1460691"/>
            <a:ext cx="6105292" cy="492443"/>
          </a:xfrm>
          <a:prstGeom prst="rect">
            <a:avLst/>
          </a:prstGeom>
          <a:noFill/>
        </p:spPr>
        <p:txBody>
          <a:bodyPr wrap="square" lIns="91440" tIns="45720" rIns="91440" bIns="45720" anchor="t">
            <a:spAutoFit/>
          </a:bodyPr>
          <a:lstStyle/>
          <a:p>
            <a:pPr>
              <a:spcAft>
                <a:spcPts val="600"/>
              </a:spcAft>
            </a:pPr>
            <a:r>
              <a:rPr lang="en-US" sz="2600">
                <a:solidFill>
                  <a:srgbClr val="0066B3"/>
                </a:solidFill>
                <a:latin typeface="Arial"/>
                <a:cs typeface="Arial"/>
              </a:rPr>
              <a:t>Wire Tension </a:t>
            </a:r>
            <a:endParaRPr lang="en-US" sz="2600">
              <a:solidFill>
                <a:srgbClr val="0066B3"/>
              </a:solidFill>
              <a:latin typeface="Arial" panose="020B0604020202020204" pitchFamily="34" charset="0"/>
              <a:cs typeface="Arial" panose="020B0604020202020204" pitchFamily="34" charset="0"/>
            </a:endParaRPr>
          </a:p>
        </p:txBody>
      </p:sp>
      <p:sp>
        <p:nvSpPr>
          <p:cNvPr id="8" name="P">
            <a:extLst>
              <a:ext uri="{FF2B5EF4-FFF2-40B4-BE49-F238E27FC236}">
                <a16:creationId xmlns:a16="http://schemas.microsoft.com/office/drawing/2014/main" id="{FD29BEC1-25EE-D1B7-6825-EBB39F51C59F}"/>
              </a:ext>
            </a:extLst>
          </p:cNvPr>
          <p:cNvSpPr txBox="1"/>
          <p:nvPr/>
        </p:nvSpPr>
        <p:spPr>
          <a:xfrm>
            <a:off x="616293" y="1932095"/>
            <a:ext cx="6300630" cy="5093702"/>
          </a:xfrm>
          <a:prstGeom prst="rect">
            <a:avLst/>
          </a:prstGeom>
          <a:noFill/>
        </p:spPr>
        <p:txBody>
          <a:bodyPr wrap="square" lIns="91440" tIns="45720" rIns="91440" bIns="45720" anchor="t">
            <a:spAutoFit/>
          </a:bodyPr>
          <a:lstStyle/>
          <a:p>
            <a:pPr>
              <a:spcAft>
                <a:spcPts val="600"/>
              </a:spcAft>
            </a:pPr>
            <a:r>
              <a:rPr lang="en-US" b="1" u="sng" dirty="0">
                <a:solidFill>
                  <a:srgbClr val="003466"/>
                </a:solidFill>
                <a:latin typeface="Arial"/>
                <a:cs typeface="Arial"/>
              </a:rPr>
              <a:t>Explanation</a:t>
            </a:r>
          </a:p>
          <a:p>
            <a:pPr>
              <a:spcAft>
                <a:spcPts val="600"/>
              </a:spcAft>
            </a:pPr>
            <a:r>
              <a:rPr lang="en-US" dirty="0">
                <a:solidFill>
                  <a:srgbClr val="003466"/>
                </a:solidFill>
                <a:latin typeface="Arial"/>
                <a:cs typeface="Arial"/>
              </a:rPr>
              <a:t>Though with our robot design it won’t be enduring it max stress, we still test it at what a worst-case scenario could be.</a:t>
            </a:r>
          </a:p>
          <a:p>
            <a:pPr>
              <a:spcAft>
                <a:spcPts val="600"/>
              </a:spcAft>
            </a:pPr>
            <a:r>
              <a:rPr lang="en-US" dirty="0">
                <a:solidFill>
                  <a:srgbClr val="003466"/>
                </a:solidFill>
                <a:latin typeface="Arial"/>
                <a:cs typeface="Arial"/>
              </a:rPr>
              <a:t>That would be if all ten newtons were acting on a single wire.</a:t>
            </a:r>
          </a:p>
          <a:p>
            <a:pPr>
              <a:spcAft>
                <a:spcPts val="600"/>
              </a:spcAft>
            </a:pPr>
            <a:r>
              <a:rPr lang="en-US" dirty="0">
                <a:solidFill>
                  <a:srgbClr val="003466"/>
                </a:solidFill>
                <a:latin typeface="Arial"/>
                <a:cs typeface="Arial"/>
              </a:rPr>
              <a:t>T=10N</a:t>
            </a:r>
          </a:p>
          <a:p>
            <a:pPr>
              <a:spcAft>
                <a:spcPts val="600"/>
              </a:spcAft>
            </a:pPr>
            <a:r>
              <a:rPr lang="en-US" dirty="0">
                <a:solidFill>
                  <a:srgbClr val="003466"/>
                </a:solidFill>
                <a:latin typeface="Arial"/>
                <a:cs typeface="Arial"/>
              </a:rPr>
              <a:t>In addition, we added a factor of safety of </a:t>
            </a:r>
            <a:r>
              <a:rPr lang="en-US" dirty="0" err="1">
                <a:solidFill>
                  <a:srgbClr val="003466"/>
                </a:solidFill>
                <a:latin typeface="Arial"/>
                <a:cs typeface="Arial"/>
              </a:rPr>
              <a:t>nf</a:t>
            </a:r>
            <a:r>
              <a:rPr lang="en-US" dirty="0">
                <a:solidFill>
                  <a:srgbClr val="003466"/>
                </a:solidFill>
                <a:latin typeface="Arial"/>
                <a:cs typeface="Arial"/>
              </a:rPr>
              <a:t>=1.2, diameter of the selected wire being .022mm</a:t>
            </a:r>
          </a:p>
          <a:p>
            <a:pPr>
              <a:spcAft>
                <a:spcPts val="600"/>
              </a:spcAft>
            </a:pPr>
            <a:r>
              <a:rPr lang="en-US" b="1" u="sng" dirty="0">
                <a:solidFill>
                  <a:srgbClr val="003466"/>
                </a:solidFill>
                <a:latin typeface="Arial"/>
                <a:cs typeface="Arial"/>
              </a:rPr>
              <a:t>Equation </a:t>
            </a:r>
          </a:p>
          <a:p>
            <a:pPr>
              <a:spcAft>
                <a:spcPts val="600"/>
              </a:spcAft>
            </a:pPr>
            <a:r>
              <a:rPr lang="en-US" dirty="0">
                <a:solidFill>
                  <a:srgbClr val="003466"/>
                </a:solidFill>
                <a:latin typeface="Arial"/>
                <a:cs typeface="Arial"/>
              </a:rPr>
              <a:t>Stress = (F*</a:t>
            </a:r>
            <a:r>
              <a:rPr lang="en-US" dirty="0" err="1">
                <a:solidFill>
                  <a:srgbClr val="003466"/>
                </a:solidFill>
                <a:latin typeface="Arial"/>
                <a:cs typeface="Arial"/>
              </a:rPr>
              <a:t>nf</a:t>
            </a:r>
            <a:r>
              <a:rPr lang="en-US" dirty="0">
                <a:solidFill>
                  <a:srgbClr val="003466"/>
                </a:solidFill>
                <a:latin typeface="Arial"/>
                <a:cs typeface="Arial"/>
              </a:rPr>
              <a:t>) / A = (T*</a:t>
            </a:r>
            <a:r>
              <a:rPr lang="en-US" dirty="0" err="1">
                <a:solidFill>
                  <a:srgbClr val="003466"/>
                </a:solidFill>
                <a:latin typeface="Arial"/>
                <a:cs typeface="Arial"/>
              </a:rPr>
              <a:t>nf</a:t>
            </a:r>
            <a:r>
              <a:rPr lang="en-US" dirty="0">
                <a:solidFill>
                  <a:srgbClr val="003466"/>
                </a:solidFill>
                <a:latin typeface="Arial"/>
                <a:cs typeface="Arial"/>
              </a:rPr>
              <a:t>) * A</a:t>
            </a:r>
          </a:p>
          <a:p>
            <a:pPr>
              <a:spcAft>
                <a:spcPts val="600"/>
              </a:spcAft>
            </a:pPr>
            <a:r>
              <a:rPr lang="en-US" dirty="0">
                <a:solidFill>
                  <a:srgbClr val="003466"/>
                </a:solidFill>
                <a:latin typeface="Arial"/>
                <a:cs typeface="Arial"/>
              </a:rPr>
              <a:t>A=( ( pi ) d ^ 2 ) / 4= 3.801*10^-6</a:t>
            </a:r>
          </a:p>
          <a:p>
            <a:pPr>
              <a:spcAft>
                <a:spcPts val="600"/>
              </a:spcAft>
            </a:pPr>
            <a:r>
              <a:rPr lang="en-US" dirty="0">
                <a:solidFill>
                  <a:srgbClr val="003466"/>
                </a:solidFill>
                <a:latin typeface="Arial"/>
                <a:cs typeface="Arial"/>
              </a:rPr>
              <a:t>Stress = 3,157 Kilopascal </a:t>
            </a:r>
          </a:p>
          <a:p>
            <a:pPr>
              <a:spcAft>
                <a:spcPts val="600"/>
              </a:spcAft>
            </a:pPr>
            <a:endParaRPr lang="en-US" dirty="0">
              <a:solidFill>
                <a:srgbClr val="003466"/>
              </a:solidFill>
              <a:latin typeface="Arial"/>
              <a:cs typeface="Arial"/>
            </a:endParaRPr>
          </a:p>
          <a:p>
            <a:pPr>
              <a:spcAft>
                <a:spcPts val="600"/>
              </a:spcAft>
            </a:pPr>
            <a:endParaRPr lang="en-US" dirty="0">
              <a:solidFill>
                <a:srgbClr val="003466"/>
              </a:solidFill>
              <a:latin typeface="Arial"/>
              <a:cs typeface="Arial"/>
            </a:endParaRPr>
          </a:p>
          <a:p>
            <a:pPr>
              <a:spcAft>
                <a:spcPts val="600"/>
              </a:spcAft>
            </a:pPr>
            <a:endParaRPr lang="en-US" dirty="0">
              <a:solidFill>
                <a:srgbClr val="003466"/>
              </a:solidFill>
              <a:latin typeface="Arial"/>
              <a:cs typeface="Arial"/>
            </a:endParaRPr>
          </a:p>
        </p:txBody>
      </p:sp>
      <p:cxnSp>
        <p:nvCxnSpPr>
          <p:cNvPr id="25" name="Artifact">
            <a:extLst>
              <a:ext uri="{FF2B5EF4-FFF2-40B4-BE49-F238E27FC236}">
                <a16:creationId xmlns:a16="http://schemas.microsoft.com/office/drawing/2014/main" id="{204953C1-174A-D19B-3FAD-0B73BFBDDB4B}"/>
              </a:ext>
              <a:ext uri="{C183D7F6-B498-43B3-948B-1728B52AA6E4}">
                <adec:decorative xmlns:adec="http://schemas.microsoft.com/office/drawing/2017/decorative" val="1"/>
              </a:ext>
            </a:extLst>
          </p:cNvPr>
          <p:cNvCxnSpPr/>
          <p:nvPr/>
        </p:nvCxnSpPr>
        <p:spPr>
          <a:xfrm>
            <a:off x="7038866" y="1932095"/>
            <a:ext cx="0" cy="4126257"/>
          </a:xfrm>
          <a:prstGeom prst="line">
            <a:avLst/>
          </a:prstGeom>
          <a:ln>
            <a:solidFill>
              <a:srgbClr val="0066B3"/>
            </a:solidFill>
          </a:ln>
        </p:spPr>
        <p:style>
          <a:lnRef idx="1">
            <a:schemeClr val="accent1"/>
          </a:lnRef>
          <a:fillRef idx="0">
            <a:schemeClr val="accent1"/>
          </a:fillRef>
          <a:effectRef idx="0">
            <a:schemeClr val="accent1"/>
          </a:effectRef>
          <a:fontRef idx="minor">
            <a:schemeClr val="tx1"/>
          </a:fontRef>
        </p:style>
      </p:cxnSp>
      <p:sp>
        <p:nvSpPr>
          <p:cNvPr id="13" name="P">
            <a:extLst>
              <a:ext uri="{FF2B5EF4-FFF2-40B4-BE49-F238E27FC236}">
                <a16:creationId xmlns:a16="http://schemas.microsoft.com/office/drawing/2014/main" id="{65428AE9-219B-EBB9-93FB-AC339EBC6B1C}"/>
              </a:ext>
            </a:extLst>
          </p:cNvPr>
          <p:cNvSpPr txBox="1"/>
          <p:nvPr/>
        </p:nvSpPr>
        <p:spPr>
          <a:xfrm>
            <a:off x="6965471" y="1932095"/>
            <a:ext cx="4114800" cy="2062103"/>
          </a:xfrm>
          <a:prstGeom prst="rect">
            <a:avLst/>
          </a:prstGeom>
          <a:noFill/>
        </p:spPr>
        <p:txBody>
          <a:bodyPr wrap="square" lIns="91440" tIns="45720" rIns="91440" bIns="45720" anchor="t">
            <a:spAutoFit/>
          </a:bodyPr>
          <a:lstStyle/>
          <a:p>
            <a:pPr marL="285750" indent="-285750">
              <a:spcAft>
                <a:spcPts val="600"/>
              </a:spcAft>
              <a:buFont typeface="Arial"/>
              <a:buChar char="•"/>
            </a:pPr>
            <a:r>
              <a:rPr lang="en-US">
                <a:solidFill>
                  <a:srgbClr val="003466"/>
                </a:solidFill>
                <a:latin typeface="Arial"/>
                <a:cs typeface="Arial"/>
              </a:rPr>
              <a:t>Engineering Toolbox</a:t>
            </a:r>
          </a:p>
          <a:p>
            <a:pPr marL="285750" indent="-285750">
              <a:spcAft>
                <a:spcPts val="600"/>
              </a:spcAft>
              <a:buFont typeface="Arial"/>
              <a:buChar char="•"/>
            </a:pPr>
            <a:r>
              <a:rPr lang="en-US" err="1">
                <a:solidFill>
                  <a:srgbClr val="003466"/>
                </a:solidFill>
                <a:latin typeface="Arial"/>
                <a:cs typeface="Arial"/>
              </a:rPr>
              <a:t>Shigley's</a:t>
            </a:r>
            <a:r>
              <a:rPr lang="en-US">
                <a:solidFill>
                  <a:srgbClr val="003466"/>
                </a:solidFill>
                <a:latin typeface="Arial"/>
                <a:cs typeface="Arial"/>
              </a:rPr>
              <a:t> Mechanical Engineering Design, 11th Edition</a:t>
            </a:r>
          </a:p>
          <a:p>
            <a:pPr marL="285750" indent="-285750">
              <a:spcAft>
                <a:spcPts val="600"/>
              </a:spcAft>
              <a:buFont typeface="Arial"/>
              <a:buChar char="•"/>
            </a:pPr>
            <a:r>
              <a:rPr lang="en-US">
                <a:solidFill>
                  <a:srgbClr val="003466"/>
                </a:solidFill>
                <a:latin typeface="Arial"/>
                <a:cs typeface="Arial"/>
              </a:rPr>
              <a:t>Fish Line Strength Charts</a:t>
            </a:r>
          </a:p>
          <a:p>
            <a:pPr marL="285750" indent="-285750">
              <a:spcAft>
                <a:spcPts val="600"/>
              </a:spcAft>
              <a:buFont typeface="Arial"/>
              <a:buChar char="•"/>
            </a:pPr>
            <a:endParaRPr lang="en-US">
              <a:solidFill>
                <a:srgbClr val="003466"/>
              </a:solidFill>
              <a:latin typeface="Arial"/>
              <a:cs typeface="Arial"/>
            </a:endParaRPr>
          </a:p>
          <a:p>
            <a:pPr marL="285750" indent="-285750">
              <a:spcAft>
                <a:spcPts val="600"/>
              </a:spcAft>
              <a:buFont typeface="Arial"/>
              <a:buChar char="•"/>
            </a:pPr>
            <a:endParaRPr lang="en-US">
              <a:solidFill>
                <a:srgbClr val="003466"/>
              </a:solidFill>
              <a:latin typeface="Arial"/>
              <a:cs typeface="Arial"/>
            </a:endParaRPr>
          </a:p>
        </p:txBody>
      </p:sp>
      <p:pic>
        <p:nvPicPr>
          <p:cNvPr id="6" name="Artifact">
            <a:extLst>
              <a:ext uri="{FF2B5EF4-FFF2-40B4-BE49-F238E27FC236}">
                <a16:creationId xmlns:a16="http://schemas.microsoft.com/office/drawing/2014/main" id="{85E72687-8C67-B862-20EA-854F41A9786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51227" y="6164887"/>
            <a:ext cx="1104819" cy="448700"/>
          </a:xfrm>
          <a:prstGeom prst="rect">
            <a:avLst/>
          </a:prstGeom>
        </p:spPr>
      </p:pic>
      <p:sp>
        <p:nvSpPr>
          <p:cNvPr id="3" name="Slide Number Placeholder 2">
            <a:extLst>
              <a:ext uri="{FF2B5EF4-FFF2-40B4-BE49-F238E27FC236}">
                <a16:creationId xmlns:a16="http://schemas.microsoft.com/office/drawing/2014/main" id="{448FF285-7041-8C80-7006-4AE0EEC9D405}"/>
              </a:ext>
            </a:extLst>
          </p:cNvPr>
          <p:cNvSpPr>
            <a:spLocks noGrp="1"/>
          </p:cNvSpPr>
          <p:nvPr>
            <p:ph type="sldNum" sz="quarter" idx="12"/>
          </p:nvPr>
        </p:nvSpPr>
        <p:spPr>
          <a:xfrm>
            <a:off x="5404449" y="6356350"/>
            <a:ext cx="2743200" cy="365125"/>
          </a:xfrm>
        </p:spPr>
        <p:txBody>
          <a:bodyPr/>
          <a:lstStyle/>
          <a:p>
            <a:fld id="{175166F6-F931-CC42-835D-68601A0A43FB}" type="slidenum">
              <a:rPr lang="en-US" smtClean="0"/>
              <a:t>12</a:t>
            </a:fld>
            <a:endParaRPr lang="en-US"/>
          </a:p>
        </p:txBody>
      </p:sp>
      <p:sp>
        <p:nvSpPr>
          <p:cNvPr id="9" name="Footer Placeholder 8">
            <a:extLst>
              <a:ext uri="{FF2B5EF4-FFF2-40B4-BE49-F238E27FC236}">
                <a16:creationId xmlns:a16="http://schemas.microsoft.com/office/drawing/2014/main" id="{86065902-8ECF-160D-C82D-D3F22AED0D35}"/>
              </a:ext>
            </a:extLst>
          </p:cNvPr>
          <p:cNvSpPr>
            <a:spLocks noGrp="1"/>
          </p:cNvSpPr>
          <p:nvPr>
            <p:ph type="ftr" sz="quarter" idx="11"/>
          </p:nvPr>
        </p:nvSpPr>
        <p:spPr/>
        <p:txBody>
          <a:bodyPr/>
          <a:lstStyle/>
          <a:p>
            <a:r>
              <a:rPr lang="en-US"/>
              <a:t>Jonathan A. Flying Squirrel 2/10/25</a:t>
            </a:r>
          </a:p>
        </p:txBody>
      </p:sp>
      <p:sp>
        <p:nvSpPr>
          <p:cNvPr id="7" name="H2">
            <a:extLst>
              <a:ext uri="{FF2B5EF4-FFF2-40B4-BE49-F238E27FC236}">
                <a16:creationId xmlns:a16="http://schemas.microsoft.com/office/drawing/2014/main" id="{6B672C34-FA3B-6183-0658-3D63B2D2817A}"/>
              </a:ext>
            </a:extLst>
          </p:cNvPr>
          <p:cNvSpPr txBox="1"/>
          <p:nvPr/>
        </p:nvSpPr>
        <p:spPr>
          <a:xfrm>
            <a:off x="7038866" y="1343200"/>
            <a:ext cx="4114801" cy="492443"/>
          </a:xfrm>
          <a:prstGeom prst="rect">
            <a:avLst/>
          </a:prstGeom>
          <a:noFill/>
        </p:spPr>
        <p:txBody>
          <a:bodyPr wrap="square" lIns="91440" tIns="45720" rIns="91440" bIns="45720" anchor="t">
            <a:spAutoFit/>
          </a:bodyPr>
          <a:lstStyle/>
          <a:p>
            <a:pPr>
              <a:spcAft>
                <a:spcPts val="600"/>
              </a:spcAft>
            </a:pPr>
            <a:r>
              <a:rPr lang="en-US" sz="2600">
                <a:solidFill>
                  <a:srgbClr val="0066B3"/>
                </a:solidFill>
                <a:latin typeface="Arial"/>
                <a:cs typeface="Arial"/>
              </a:rPr>
              <a:t>Engineering Tools</a:t>
            </a:r>
            <a:endParaRPr lang="en-US" sz="2600">
              <a:solidFill>
                <a:srgbClr val="0066B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51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CA36C-F666-F37E-821E-CE362B455255}"/>
            </a:ext>
          </a:extLst>
        </p:cNvPr>
        <p:cNvGrpSpPr/>
        <p:nvPr/>
      </p:nvGrpSpPr>
      <p:grpSpPr>
        <a:xfrm>
          <a:off x="0" y="0"/>
          <a:ext cx="0" cy="0"/>
          <a:chOff x="0" y="0"/>
          <a:chExt cx="0" cy="0"/>
        </a:xfrm>
      </p:grpSpPr>
      <p:pic>
        <p:nvPicPr>
          <p:cNvPr id="2" name="Artifact">
            <a:extLst>
              <a:ext uri="{FF2B5EF4-FFF2-40B4-BE49-F238E27FC236}">
                <a16:creationId xmlns:a16="http://schemas.microsoft.com/office/drawing/2014/main" id="{40111F0C-6695-2898-6D67-776B357683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80420" y="3012142"/>
            <a:ext cx="4622800" cy="3860800"/>
          </a:xfrm>
          <a:prstGeom prst="rect">
            <a:avLst/>
          </a:prstGeom>
        </p:spPr>
      </p:pic>
      <p:pic>
        <p:nvPicPr>
          <p:cNvPr id="5" name="Artifact">
            <a:extLst>
              <a:ext uri="{FF2B5EF4-FFF2-40B4-BE49-F238E27FC236}">
                <a16:creationId xmlns:a16="http://schemas.microsoft.com/office/drawing/2014/main" id="{137F4221-915D-C996-CDB1-27E48A11BDC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3187700" cy="2628900"/>
          </a:xfrm>
          <a:prstGeom prst="rect">
            <a:avLst/>
          </a:prstGeom>
        </p:spPr>
      </p:pic>
      <p:sp>
        <p:nvSpPr>
          <p:cNvPr id="14" name="H1">
            <a:extLst>
              <a:ext uri="{FF2B5EF4-FFF2-40B4-BE49-F238E27FC236}">
                <a16:creationId xmlns:a16="http://schemas.microsoft.com/office/drawing/2014/main" id="{D0EA465A-AA22-1EE0-3967-86D2D84A6D6D}"/>
              </a:ext>
            </a:extLst>
          </p:cNvPr>
          <p:cNvSpPr>
            <a:spLocks noGrp="1"/>
          </p:cNvSpPr>
          <p:nvPr>
            <p:ph type="title"/>
          </p:nvPr>
        </p:nvSpPr>
        <p:spPr>
          <a:xfrm>
            <a:off x="833405" y="225420"/>
            <a:ext cx="10515600" cy="1325563"/>
          </a:xfrm>
        </p:spPr>
        <p:txBody>
          <a:bodyPr>
            <a:normAutofit/>
          </a:bodyPr>
          <a:lstStyle/>
          <a:p>
            <a:pPr algn="ctr"/>
            <a:r>
              <a:rPr lang="en-US" sz="5400" b="1">
                <a:solidFill>
                  <a:srgbClr val="182752"/>
                </a:solidFill>
                <a:latin typeface="Arial"/>
                <a:cs typeface="Arial"/>
              </a:rPr>
              <a:t>Mathematical Modeling</a:t>
            </a:r>
            <a:endParaRPr lang="en-US"/>
          </a:p>
        </p:txBody>
      </p:sp>
      <p:sp>
        <p:nvSpPr>
          <p:cNvPr id="4" name="H2">
            <a:extLst>
              <a:ext uri="{FF2B5EF4-FFF2-40B4-BE49-F238E27FC236}">
                <a16:creationId xmlns:a16="http://schemas.microsoft.com/office/drawing/2014/main" id="{3073AFA1-8801-DD4E-2A0F-3667092C7163}"/>
              </a:ext>
            </a:extLst>
          </p:cNvPr>
          <p:cNvSpPr txBox="1"/>
          <p:nvPr/>
        </p:nvSpPr>
        <p:spPr>
          <a:xfrm>
            <a:off x="389296" y="1253422"/>
            <a:ext cx="5370835" cy="492443"/>
          </a:xfrm>
          <a:prstGeom prst="rect">
            <a:avLst/>
          </a:prstGeom>
          <a:noFill/>
        </p:spPr>
        <p:txBody>
          <a:bodyPr wrap="square" lIns="91440" tIns="45720" rIns="91440" bIns="45720" anchor="t">
            <a:spAutoFit/>
          </a:bodyPr>
          <a:lstStyle/>
          <a:p>
            <a:pPr>
              <a:spcAft>
                <a:spcPts val="600"/>
              </a:spcAft>
            </a:pPr>
            <a:r>
              <a:rPr lang="en-US" sz="2600">
                <a:solidFill>
                  <a:srgbClr val="0066B3"/>
                </a:solidFill>
                <a:latin typeface="Arial"/>
                <a:cs typeface="Arial"/>
              </a:rPr>
              <a:t>Total Battery Capacity Required</a:t>
            </a:r>
            <a:endParaRPr lang="en-US" sz="2600">
              <a:solidFill>
                <a:srgbClr val="0066B3"/>
              </a:solidFill>
              <a:latin typeface="Arial" panose="020B0604020202020204" pitchFamily="34" charset="0"/>
              <a:cs typeface="Arial" panose="020B0604020202020204" pitchFamily="34" charset="0"/>
            </a:endParaRPr>
          </a:p>
        </p:txBody>
      </p:sp>
      <p:sp>
        <p:nvSpPr>
          <p:cNvPr id="8" name="P">
            <a:extLst>
              <a:ext uri="{FF2B5EF4-FFF2-40B4-BE49-F238E27FC236}">
                <a16:creationId xmlns:a16="http://schemas.microsoft.com/office/drawing/2014/main" id="{CB5BAA8E-C68C-E638-C8F7-62CACFCDC940}"/>
              </a:ext>
            </a:extLst>
          </p:cNvPr>
          <p:cNvSpPr txBox="1"/>
          <p:nvPr/>
        </p:nvSpPr>
        <p:spPr>
          <a:xfrm>
            <a:off x="391836" y="1748972"/>
            <a:ext cx="5605309" cy="4847481"/>
          </a:xfrm>
          <a:prstGeom prst="rect">
            <a:avLst/>
          </a:prstGeom>
          <a:noFill/>
        </p:spPr>
        <p:txBody>
          <a:bodyPr wrap="square" lIns="91440" tIns="45720" rIns="91440" bIns="45720" anchor="t">
            <a:spAutoFit/>
          </a:bodyPr>
          <a:lstStyle/>
          <a:p>
            <a:pPr>
              <a:spcAft>
                <a:spcPts val="600"/>
              </a:spcAft>
            </a:pPr>
            <a:r>
              <a:rPr lang="en-US" b="1" u="sng">
                <a:solidFill>
                  <a:srgbClr val="003466"/>
                </a:solidFill>
                <a:latin typeface="Arial"/>
                <a:cs typeface="Arial"/>
              </a:rPr>
              <a:t>Components</a:t>
            </a:r>
          </a:p>
          <a:p>
            <a:pPr marL="285750" indent="-285750">
              <a:spcAft>
                <a:spcPts val="600"/>
              </a:spcAft>
              <a:buFont typeface="Arial"/>
              <a:buChar char="•"/>
            </a:pPr>
            <a:r>
              <a:rPr lang="en-US" sz="1600">
                <a:solidFill>
                  <a:srgbClr val="003466"/>
                </a:solidFill>
                <a:latin typeface="Times New Roman"/>
                <a:ea typeface="Source Sans Pro"/>
                <a:cs typeface="Arial"/>
              </a:rPr>
              <a:t>4 motors at 2-amp draw</a:t>
            </a:r>
          </a:p>
          <a:p>
            <a:pPr marL="285750" indent="-285750">
              <a:spcAft>
                <a:spcPts val="600"/>
              </a:spcAft>
              <a:buFont typeface="Arial"/>
              <a:buChar char="•"/>
            </a:pPr>
            <a:r>
              <a:rPr lang="en-US" sz="1600">
                <a:solidFill>
                  <a:srgbClr val="003466"/>
                </a:solidFill>
                <a:latin typeface="Times New Roman"/>
                <a:ea typeface="Source Sans Pro"/>
                <a:cs typeface="Arial"/>
              </a:rPr>
              <a:t>4 motor controllers at 0.25-amp draw</a:t>
            </a:r>
          </a:p>
          <a:p>
            <a:pPr marL="285750" indent="-285750">
              <a:spcAft>
                <a:spcPts val="600"/>
              </a:spcAft>
              <a:buFont typeface="Arial"/>
              <a:buChar char="•"/>
            </a:pPr>
            <a:r>
              <a:rPr lang="en-US" sz="1600">
                <a:solidFill>
                  <a:srgbClr val="003466"/>
                </a:solidFill>
                <a:latin typeface="Times New Roman"/>
                <a:ea typeface="Source Sans Pro"/>
                <a:cs typeface="Arial"/>
              </a:rPr>
              <a:t>1 Raspberry Pi at 0.35-amp draw</a:t>
            </a:r>
          </a:p>
          <a:p>
            <a:pPr marL="285750" indent="-285750">
              <a:spcAft>
                <a:spcPts val="600"/>
              </a:spcAft>
              <a:buFont typeface="Arial"/>
              <a:buChar char="•"/>
            </a:pPr>
            <a:r>
              <a:rPr lang="en-US" sz="1600">
                <a:solidFill>
                  <a:srgbClr val="003466"/>
                </a:solidFill>
                <a:latin typeface="Times New Roman"/>
                <a:ea typeface="Source Sans Pro"/>
                <a:cs typeface="Arial"/>
              </a:rPr>
              <a:t>1 Arduino at 0.1-amp draw</a:t>
            </a:r>
          </a:p>
          <a:p>
            <a:pPr marL="285750" indent="-285750">
              <a:spcAft>
                <a:spcPts val="600"/>
              </a:spcAft>
              <a:buFont typeface="Arial"/>
              <a:buChar char="•"/>
            </a:pPr>
            <a:r>
              <a:rPr lang="en-US" sz="1600">
                <a:solidFill>
                  <a:srgbClr val="003466"/>
                </a:solidFill>
                <a:latin typeface="Times New Roman"/>
                <a:ea typeface="Source Sans Pro"/>
                <a:cs typeface="Arial"/>
              </a:rPr>
              <a:t>1 Display at 0.5-amp draw</a:t>
            </a:r>
          </a:p>
          <a:p>
            <a:pPr marL="285750" indent="-285750">
              <a:spcAft>
                <a:spcPts val="600"/>
              </a:spcAft>
              <a:buFont typeface="Arial"/>
              <a:buChar char="•"/>
            </a:pPr>
            <a:r>
              <a:rPr lang="en-US" sz="1600">
                <a:solidFill>
                  <a:srgbClr val="003466"/>
                </a:solidFill>
                <a:latin typeface="Times New Roman"/>
                <a:ea typeface="Source Sans Pro"/>
                <a:cs typeface="Arial"/>
              </a:rPr>
              <a:t>Position sensors and inverters negligible amp draw</a:t>
            </a:r>
          </a:p>
          <a:p>
            <a:pPr>
              <a:spcAft>
                <a:spcPts val="600"/>
              </a:spcAft>
            </a:pPr>
            <a:r>
              <a:rPr lang="en-US" b="1" u="sng">
                <a:solidFill>
                  <a:srgbClr val="003466"/>
                </a:solidFill>
                <a:latin typeface="Arial"/>
                <a:ea typeface="Source Sans Pro"/>
                <a:cs typeface="Arial"/>
              </a:rPr>
              <a:t>Equations</a:t>
            </a:r>
          </a:p>
          <a:p>
            <a:pPr>
              <a:spcAft>
                <a:spcPts val="600"/>
              </a:spcAft>
            </a:pPr>
            <a:r>
              <a:rPr lang="en-US" sz="1600">
                <a:solidFill>
                  <a:srgbClr val="002355"/>
                </a:solidFill>
                <a:latin typeface="Times New Roman"/>
                <a:ea typeface="Source Sans Pro"/>
                <a:cs typeface="Times New Roman"/>
              </a:rPr>
              <a:t>Combined amperes = ∑A</a:t>
            </a:r>
          </a:p>
          <a:p>
            <a:pPr>
              <a:spcAft>
                <a:spcPts val="600"/>
              </a:spcAft>
            </a:pPr>
            <a:r>
              <a:rPr lang="en-US" sz="1600">
                <a:solidFill>
                  <a:srgbClr val="002355"/>
                </a:solidFill>
                <a:latin typeface="Times New Roman"/>
                <a:ea typeface="Source Sans Pro"/>
                <a:cs typeface="Times New Roman"/>
              </a:rPr>
              <a:t>(4 • 2) + (4 • 0.25) + 0.35 + 0.1 + 0.5 = 9.95 amperes</a:t>
            </a:r>
          </a:p>
          <a:p>
            <a:pPr>
              <a:spcAft>
                <a:spcPts val="600"/>
              </a:spcAft>
            </a:pPr>
            <a:r>
              <a:rPr lang="en-US" sz="1600">
                <a:solidFill>
                  <a:srgbClr val="002355"/>
                </a:solidFill>
                <a:latin typeface="Times New Roman"/>
                <a:ea typeface="Source Sans Pro"/>
                <a:cs typeface="Times New Roman"/>
              </a:rPr>
              <a:t>Assumed average efficiency = </a:t>
            </a:r>
            <a:r>
              <a:rPr lang="en-US" sz="1600">
                <a:solidFill>
                  <a:srgbClr val="002355"/>
                </a:solidFill>
                <a:latin typeface="Times New Roman"/>
                <a:ea typeface="+mn-lt"/>
                <a:cs typeface="Times New Roman"/>
              </a:rPr>
              <a:t>η </a:t>
            </a:r>
            <a:r>
              <a:rPr lang="en-US" sz="1600">
                <a:solidFill>
                  <a:srgbClr val="002355"/>
                </a:solidFill>
                <a:latin typeface="Times New Roman"/>
                <a:ea typeface="Calibri"/>
                <a:cs typeface="Times New Roman"/>
              </a:rPr>
              <a:t>= </a:t>
            </a:r>
            <a:r>
              <a:rPr lang="en-US" sz="1600">
                <a:solidFill>
                  <a:srgbClr val="002355"/>
                </a:solidFill>
                <a:latin typeface="Times New Roman"/>
                <a:ea typeface="Source Sans Pro"/>
                <a:cs typeface="Times New Roman"/>
              </a:rPr>
              <a:t>0.85</a:t>
            </a:r>
          </a:p>
          <a:p>
            <a:pPr>
              <a:spcAft>
                <a:spcPts val="600"/>
              </a:spcAft>
            </a:pPr>
            <a:r>
              <a:rPr lang="en-US" sz="1600">
                <a:solidFill>
                  <a:srgbClr val="002355"/>
                </a:solidFill>
                <a:latin typeface="Times New Roman"/>
                <a:ea typeface="Source Sans Pro"/>
                <a:cs typeface="Times New Roman"/>
              </a:rPr>
              <a:t>Total amperes required = </a:t>
            </a:r>
            <a:r>
              <a:rPr lang="en-US" sz="1600" err="1">
                <a:solidFill>
                  <a:srgbClr val="002355"/>
                </a:solidFill>
                <a:latin typeface="Times New Roman"/>
                <a:ea typeface="Source Sans Pro"/>
                <a:cs typeface="Times New Roman"/>
              </a:rPr>
              <a:t>Atot</a:t>
            </a:r>
            <a:r>
              <a:rPr lang="en-US" sz="1600">
                <a:solidFill>
                  <a:srgbClr val="002355"/>
                </a:solidFill>
                <a:latin typeface="Times New Roman"/>
                <a:ea typeface="Source Sans Pro"/>
                <a:cs typeface="Times New Roman"/>
              </a:rPr>
              <a:t>  = ∑A/η = 9.95 / 0.85 = 11.7 amperes</a:t>
            </a:r>
          </a:p>
          <a:p>
            <a:pPr>
              <a:spcAft>
                <a:spcPts val="600"/>
              </a:spcAft>
            </a:pPr>
            <a:r>
              <a:rPr lang="en-US" sz="1600">
                <a:solidFill>
                  <a:srgbClr val="002355"/>
                </a:solidFill>
                <a:latin typeface="Times New Roman"/>
                <a:ea typeface="Source Sans Pro"/>
                <a:cs typeface="Times New Roman"/>
              </a:rPr>
              <a:t>Required run time = t = 0.5 hours</a:t>
            </a:r>
          </a:p>
          <a:p>
            <a:pPr>
              <a:spcAft>
                <a:spcPts val="600"/>
              </a:spcAft>
            </a:pPr>
            <a:r>
              <a:rPr lang="en-US" sz="1600">
                <a:solidFill>
                  <a:srgbClr val="002355"/>
                </a:solidFill>
                <a:latin typeface="Times New Roman"/>
                <a:ea typeface="Source Sans Pro"/>
                <a:cs typeface="Times New Roman"/>
              </a:rPr>
              <a:t>Minimum amp-hours required = </a:t>
            </a:r>
            <a:r>
              <a:rPr lang="en-US" sz="1600" err="1">
                <a:solidFill>
                  <a:srgbClr val="002355"/>
                </a:solidFill>
                <a:latin typeface="Times New Roman"/>
                <a:ea typeface="Source Sans Pro"/>
                <a:cs typeface="Times New Roman"/>
              </a:rPr>
              <a:t>Atot</a:t>
            </a:r>
            <a:r>
              <a:rPr lang="en-US" sz="1600">
                <a:solidFill>
                  <a:srgbClr val="002355"/>
                </a:solidFill>
                <a:latin typeface="Times New Roman"/>
                <a:ea typeface="Source Sans Pro"/>
                <a:cs typeface="Times New Roman"/>
              </a:rPr>
              <a:t>  •  t =11.7 • 0.5 = 5.85 A-h</a:t>
            </a:r>
          </a:p>
        </p:txBody>
      </p:sp>
      <p:pic>
        <p:nvPicPr>
          <p:cNvPr id="6" name="Artifact">
            <a:extLst>
              <a:ext uri="{FF2B5EF4-FFF2-40B4-BE49-F238E27FC236}">
                <a16:creationId xmlns:a16="http://schemas.microsoft.com/office/drawing/2014/main" id="{E27CCC9C-A71C-7FA1-B20D-89406B2C173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51227" y="6164887"/>
            <a:ext cx="1104819" cy="448700"/>
          </a:xfrm>
          <a:prstGeom prst="rect">
            <a:avLst/>
          </a:prstGeom>
        </p:spPr>
      </p:pic>
      <p:sp>
        <p:nvSpPr>
          <p:cNvPr id="3" name="Slide Number Placeholder 2">
            <a:extLst>
              <a:ext uri="{FF2B5EF4-FFF2-40B4-BE49-F238E27FC236}">
                <a16:creationId xmlns:a16="http://schemas.microsoft.com/office/drawing/2014/main" id="{3C298986-9C19-4694-2D19-75A89B1307B1}"/>
              </a:ext>
            </a:extLst>
          </p:cNvPr>
          <p:cNvSpPr>
            <a:spLocks noGrp="1"/>
          </p:cNvSpPr>
          <p:nvPr>
            <p:ph type="sldNum" sz="quarter" idx="12"/>
          </p:nvPr>
        </p:nvSpPr>
        <p:spPr/>
        <p:txBody>
          <a:bodyPr/>
          <a:lstStyle/>
          <a:p>
            <a:fld id="{175166F6-F931-CC42-835D-68601A0A43FB}" type="slidenum">
              <a:rPr lang="en-US" smtClean="0"/>
              <a:t>13</a:t>
            </a:fld>
            <a:endParaRPr lang="en-US"/>
          </a:p>
        </p:txBody>
      </p:sp>
      <p:sp>
        <p:nvSpPr>
          <p:cNvPr id="10" name="Footer Placeholder 8">
            <a:extLst>
              <a:ext uri="{FF2B5EF4-FFF2-40B4-BE49-F238E27FC236}">
                <a16:creationId xmlns:a16="http://schemas.microsoft.com/office/drawing/2014/main" id="{728E000F-EA00-C863-4255-BA9B8129CB0C}"/>
              </a:ext>
            </a:extLst>
          </p:cNvPr>
          <p:cNvSpPr>
            <a:spLocks noGrp="1"/>
          </p:cNvSpPr>
          <p:nvPr>
            <p:ph type="ftr" sz="quarter" idx="11"/>
          </p:nvPr>
        </p:nvSpPr>
        <p:spPr>
          <a:xfrm>
            <a:off x="3680552" y="6420615"/>
            <a:ext cx="4114800" cy="365125"/>
          </a:xfrm>
        </p:spPr>
        <p:txBody>
          <a:bodyPr/>
          <a:lstStyle/>
          <a:p>
            <a:r>
              <a:rPr lang="en-US"/>
              <a:t>Ryan D. Flying Squirrel 2/10/25</a:t>
            </a:r>
          </a:p>
        </p:txBody>
      </p:sp>
      <p:sp>
        <p:nvSpPr>
          <p:cNvPr id="7" name="H2">
            <a:extLst>
              <a:ext uri="{FF2B5EF4-FFF2-40B4-BE49-F238E27FC236}">
                <a16:creationId xmlns:a16="http://schemas.microsoft.com/office/drawing/2014/main" id="{F2328BDC-C1D4-94D9-6797-01EFED3A52F2}"/>
              </a:ext>
            </a:extLst>
          </p:cNvPr>
          <p:cNvSpPr txBox="1"/>
          <p:nvPr/>
        </p:nvSpPr>
        <p:spPr>
          <a:xfrm>
            <a:off x="5998717" y="1253421"/>
            <a:ext cx="5370835" cy="492443"/>
          </a:xfrm>
          <a:prstGeom prst="rect">
            <a:avLst/>
          </a:prstGeom>
          <a:noFill/>
        </p:spPr>
        <p:txBody>
          <a:bodyPr wrap="square" lIns="91440" tIns="45720" rIns="91440" bIns="45720" anchor="t">
            <a:spAutoFit/>
          </a:bodyPr>
          <a:lstStyle/>
          <a:p>
            <a:pPr>
              <a:spcAft>
                <a:spcPts val="600"/>
              </a:spcAft>
            </a:pPr>
            <a:r>
              <a:rPr lang="en-US" sz="2600">
                <a:solidFill>
                  <a:srgbClr val="0066B3"/>
                </a:solidFill>
                <a:latin typeface="Arial"/>
                <a:cs typeface="Arial"/>
              </a:rPr>
              <a:t>Engineering Tools</a:t>
            </a:r>
            <a:endParaRPr lang="en-US" sz="2600">
              <a:solidFill>
                <a:srgbClr val="0066B3"/>
              </a:solidFill>
              <a:latin typeface="Arial" panose="020B0604020202020204" pitchFamily="34" charset="0"/>
              <a:cs typeface="Arial" panose="020B0604020202020204" pitchFamily="34" charset="0"/>
            </a:endParaRPr>
          </a:p>
        </p:txBody>
      </p:sp>
      <p:sp>
        <p:nvSpPr>
          <p:cNvPr id="12" name="P">
            <a:extLst>
              <a:ext uri="{FF2B5EF4-FFF2-40B4-BE49-F238E27FC236}">
                <a16:creationId xmlns:a16="http://schemas.microsoft.com/office/drawing/2014/main" id="{CF757562-524B-C937-B59E-679025F47F87}"/>
              </a:ext>
            </a:extLst>
          </p:cNvPr>
          <p:cNvSpPr txBox="1"/>
          <p:nvPr/>
        </p:nvSpPr>
        <p:spPr>
          <a:xfrm>
            <a:off x="5992076" y="1748972"/>
            <a:ext cx="5256442" cy="1308050"/>
          </a:xfrm>
          <a:prstGeom prst="rect">
            <a:avLst/>
          </a:prstGeom>
          <a:noFill/>
        </p:spPr>
        <p:txBody>
          <a:bodyPr wrap="square" lIns="91440" tIns="45720" rIns="91440" bIns="45720" anchor="t">
            <a:spAutoFit/>
          </a:bodyPr>
          <a:lstStyle/>
          <a:p>
            <a:pPr marL="285750" indent="-285750">
              <a:spcAft>
                <a:spcPts val="600"/>
              </a:spcAft>
              <a:buFont typeface="Arial"/>
              <a:buChar char="•"/>
            </a:pPr>
            <a:r>
              <a:rPr lang="en-US" sz="1600">
                <a:solidFill>
                  <a:srgbClr val="002355"/>
                </a:solidFill>
                <a:latin typeface="Times New Roman"/>
                <a:cs typeface="Times New Roman"/>
              </a:rPr>
              <a:t>MakerBot Print (MakerBot's slicing software)</a:t>
            </a:r>
          </a:p>
          <a:p>
            <a:pPr marL="285750" indent="-285750">
              <a:spcAft>
                <a:spcPts val="600"/>
              </a:spcAft>
              <a:buFont typeface="Arial"/>
              <a:buChar char="•"/>
            </a:pPr>
            <a:r>
              <a:rPr lang="en-US" sz="1600">
                <a:solidFill>
                  <a:srgbClr val="002355"/>
                </a:solidFill>
                <a:latin typeface="Times New Roman"/>
                <a:cs typeface="Times New Roman"/>
              </a:rPr>
              <a:t>Engineering Toolbox: Material Properties</a:t>
            </a:r>
          </a:p>
          <a:p>
            <a:pPr marL="285750" indent="-285750">
              <a:spcAft>
                <a:spcPts val="600"/>
              </a:spcAft>
              <a:buFont typeface="Arial"/>
              <a:buChar char="•"/>
            </a:pPr>
            <a:r>
              <a:rPr lang="en-US" sz="1600">
                <a:solidFill>
                  <a:srgbClr val="002355"/>
                </a:solidFill>
                <a:latin typeface="Times New Roman"/>
                <a:cs typeface="Times New Roman"/>
              </a:rPr>
              <a:t>Fusion360 or </a:t>
            </a:r>
            <a:r>
              <a:rPr lang="en-US" sz="1600" err="1">
                <a:solidFill>
                  <a:srgbClr val="002355"/>
                </a:solidFill>
                <a:latin typeface="Times New Roman"/>
                <a:cs typeface="Times New Roman"/>
              </a:rPr>
              <a:t>Onshape</a:t>
            </a:r>
            <a:endParaRPr lang="en-US" sz="1600">
              <a:solidFill>
                <a:srgbClr val="002355"/>
              </a:solidFill>
              <a:latin typeface="Times New Roman"/>
              <a:cs typeface="Times New Roman"/>
            </a:endParaRPr>
          </a:p>
          <a:p>
            <a:pPr marL="285750" indent="-285750">
              <a:spcAft>
                <a:spcPts val="600"/>
              </a:spcAft>
              <a:buFont typeface="Arial"/>
              <a:buChar char="•"/>
            </a:pPr>
            <a:r>
              <a:rPr lang="en-US" sz="1600">
                <a:solidFill>
                  <a:srgbClr val="002355"/>
                </a:solidFill>
                <a:latin typeface="Times New Roman"/>
                <a:cs typeface="Times New Roman"/>
              </a:rPr>
              <a:t>Python and C++</a:t>
            </a:r>
          </a:p>
        </p:txBody>
      </p:sp>
      <p:sp>
        <p:nvSpPr>
          <p:cNvPr id="15" name="Footer Placeholder 8">
            <a:extLst>
              <a:ext uri="{FF2B5EF4-FFF2-40B4-BE49-F238E27FC236}">
                <a16:creationId xmlns:a16="http://schemas.microsoft.com/office/drawing/2014/main" id="{A6E65607-9D18-7875-7B86-16F27B12B5A5}"/>
              </a:ext>
            </a:extLst>
          </p:cNvPr>
          <p:cNvSpPr txBox="1">
            <a:spLocks/>
          </p:cNvSpPr>
          <p:nvPr/>
        </p:nvSpPr>
        <p:spPr>
          <a:xfrm>
            <a:off x="3680552" y="642061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ea typeface="Calibri"/>
                <a:cs typeface="Calibri"/>
              </a:rPr>
              <a:t>13</a:t>
            </a:r>
          </a:p>
        </p:txBody>
      </p:sp>
      <p:pic>
        <p:nvPicPr>
          <p:cNvPr id="16" name="Picture 15" descr="18650 Rechargeable Li-Ion Battery - 3 ...">
            <a:extLst>
              <a:ext uri="{FF2B5EF4-FFF2-40B4-BE49-F238E27FC236}">
                <a16:creationId xmlns:a16="http://schemas.microsoft.com/office/drawing/2014/main" id="{58150EF8-CB46-95FA-E8B8-077ED2B644BE}"/>
              </a:ext>
            </a:extLst>
          </p:cNvPr>
          <p:cNvPicPr>
            <a:picLocks noChangeAspect="1"/>
          </p:cNvPicPr>
          <p:nvPr/>
        </p:nvPicPr>
        <p:blipFill>
          <a:blip r:embed="rId6"/>
          <a:stretch>
            <a:fillRect/>
          </a:stretch>
        </p:blipFill>
        <p:spPr>
          <a:xfrm>
            <a:off x="6584759" y="3659555"/>
            <a:ext cx="2419350" cy="1895475"/>
          </a:xfrm>
          <a:prstGeom prst="rect">
            <a:avLst/>
          </a:prstGeom>
        </p:spPr>
      </p:pic>
      <p:sp>
        <p:nvSpPr>
          <p:cNvPr id="17" name="TextBox 16">
            <a:extLst>
              <a:ext uri="{FF2B5EF4-FFF2-40B4-BE49-F238E27FC236}">
                <a16:creationId xmlns:a16="http://schemas.microsoft.com/office/drawing/2014/main" id="{57D68E77-B9C5-659F-845E-B01EAFB7467C}"/>
              </a:ext>
            </a:extLst>
          </p:cNvPr>
          <p:cNvSpPr txBox="1"/>
          <p:nvPr/>
        </p:nvSpPr>
        <p:spPr>
          <a:xfrm>
            <a:off x="6840363" y="5694220"/>
            <a:ext cx="191693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ea typeface="Calibri"/>
                <a:cs typeface="Calibri"/>
              </a:rPr>
              <a:t>Image 4: 18650 Battery</a:t>
            </a:r>
          </a:p>
        </p:txBody>
      </p:sp>
    </p:spTree>
    <p:extLst>
      <p:ext uri="{BB962C8B-B14F-4D97-AF65-F5344CB8AC3E}">
        <p14:creationId xmlns:p14="http://schemas.microsoft.com/office/powerpoint/2010/main" val="2318155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E1F84-71A4-9E99-52B2-581107A386FE}"/>
            </a:ext>
          </a:extLst>
        </p:cNvPr>
        <p:cNvGrpSpPr/>
        <p:nvPr/>
      </p:nvGrpSpPr>
      <p:grpSpPr>
        <a:xfrm>
          <a:off x="0" y="0"/>
          <a:ext cx="0" cy="0"/>
          <a:chOff x="0" y="0"/>
          <a:chExt cx="0" cy="0"/>
        </a:xfrm>
      </p:grpSpPr>
      <p:sp>
        <p:nvSpPr>
          <p:cNvPr id="8" name="P">
            <a:extLst>
              <a:ext uri="{FF2B5EF4-FFF2-40B4-BE49-F238E27FC236}">
                <a16:creationId xmlns:a16="http://schemas.microsoft.com/office/drawing/2014/main" id="{AC50C4AF-60CA-3F69-FDAE-E42FA38A298D}"/>
              </a:ext>
            </a:extLst>
          </p:cNvPr>
          <p:cNvSpPr txBox="1"/>
          <p:nvPr/>
        </p:nvSpPr>
        <p:spPr>
          <a:xfrm>
            <a:off x="738237" y="2443587"/>
            <a:ext cx="4937896" cy="4616648"/>
          </a:xfrm>
          <a:prstGeom prst="rect">
            <a:avLst/>
          </a:prstGeom>
          <a:noFill/>
        </p:spPr>
        <p:txBody>
          <a:bodyPr wrap="square" lIns="91440" tIns="45720" rIns="91440" bIns="45720" anchor="t">
            <a:spAutoFit/>
          </a:bodyPr>
          <a:lstStyle/>
          <a:p>
            <a:pPr>
              <a:spcAft>
                <a:spcPts val="600"/>
              </a:spcAft>
            </a:pPr>
            <a:r>
              <a:rPr lang="en-US" b="1" u="sng">
                <a:solidFill>
                  <a:srgbClr val="003466"/>
                </a:solidFill>
                <a:latin typeface="Arial"/>
                <a:cs typeface="Arial"/>
              </a:rPr>
              <a:t>Torque Equations:</a:t>
            </a:r>
            <a:endParaRPr lang="en-US"/>
          </a:p>
          <a:p>
            <a:pPr marL="285750" indent="-285750">
              <a:spcAft>
                <a:spcPts val="600"/>
              </a:spcAft>
              <a:buFont typeface="Arial"/>
              <a:buChar char="•"/>
            </a:pPr>
            <a:r>
              <a:rPr lang="en-US">
                <a:solidFill>
                  <a:srgbClr val="003466"/>
                </a:solidFill>
                <a:latin typeface="Arial"/>
                <a:cs typeface="Arial"/>
              </a:rPr>
              <a:t>T = f*</a:t>
            </a:r>
            <a:r>
              <a:rPr lang="en-US" err="1">
                <a:solidFill>
                  <a:srgbClr val="003466"/>
                </a:solidFill>
                <a:latin typeface="Arial"/>
                <a:cs typeface="Arial"/>
              </a:rPr>
              <a:t>Fsin</a:t>
            </a:r>
            <a:r>
              <a:rPr lang="en-US">
                <a:solidFill>
                  <a:srgbClr val="003466"/>
                </a:solidFill>
                <a:latin typeface="Arial"/>
                <a:cs typeface="Arial"/>
              </a:rPr>
              <a:t>ϴ (F*r)</a:t>
            </a:r>
          </a:p>
          <a:p>
            <a:pPr marL="285750" indent="-285750">
              <a:spcAft>
                <a:spcPts val="600"/>
              </a:spcAft>
              <a:buFont typeface="Arial"/>
              <a:buChar char="•"/>
            </a:pPr>
            <a:r>
              <a:rPr lang="en-US">
                <a:solidFill>
                  <a:srgbClr val="003466"/>
                </a:solidFill>
                <a:latin typeface="Arial"/>
                <a:cs typeface="Arial"/>
              </a:rPr>
              <a:t>T</a:t>
            </a:r>
            <a:r>
              <a:rPr lang="en-US" baseline="-25000">
                <a:solidFill>
                  <a:srgbClr val="003466"/>
                </a:solidFill>
                <a:latin typeface="Arial"/>
                <a:cs typeface="Arial"/>
              </a:rPr>
              <a:t>out</a:t>
            </a:r>
            <a:r>
              <a:rPr lang="en-US">
                <a:solidFill>
                  <a:srgbClr val="003466"/>
                </a:solidFill>
                <a:latin typeface="Arial"/>
                <a:cs typeface="Arial"/>
              </a:rPr>
              <a:t> = T</a:t>
            </a:r>
            <a:r>
              <a:rPr lang="en-US" baseline="-25000">
                <a:solidFill>
                  <a:srgbClr val="003466"/>
                </a:solidFill>
                <a:latin typeface="Arial"/>
                <a:cs typeface="Arial"/>
              </a:rPr>
              <a:t>in</a:t>
            </a:r>
            <a:r>
              <a:rPr lang="en-US">
                <a:solidFill>
                  <a:srgbClr val="003466"/>
                </a:solidFill>
                <a:latin typeface="Arial"/>
                <a:cs typeface="Arial"/>
              </a:rPr>
              <a:t>*(N</a:t>
            </a:r>
            <a:r>
              <a:rPr lang="en-US" baseline="-25000">
                <a:solidFill>
                  <a:srgbClr val="003466"/>
                </a:solidFill>
                <a:latin typeface="Arial"/>
                <a:cs typeface="Arial"/>
              </a:rPr>
              <a:t>out</a:t>
            </a:r>
            <a:r>
              <a:rPr lang="en-US">
                <a:solidFill>
                  <a:srgbClr val="003466"/>
                </a:solidFill>
                <a:latin typeface="Arial"/>
                <a:cs typeface="Arial"/>
              </a:rPr>
              <a:t>/N</a:t>
            </a:r>
            <a:r>
              <a:rPr lang="en-US" baseline="-25000">
                <a:solidFill>
                  <a:srgbClr val="003466"/>
                </a:solidFill>
                <a:latin typeface="Arial"/>
                <a:cs typeface="Arial"/>
              </a:rPr>
              <a:t>in</a:t>
            </a:r>
            <a:r>
              <a:rPr lang="en-US">
                <a:solidFill>
                  <a:srgbClr val="003466"/>
                </a:solidFill>
                <a:latin typeface="Arial"/>
                <a:cs typeface="Arial"/>
              </a:rPr>
              <a:t>)</a:t>
            </a:r>
          </a:p>
          <a:p>
            <a:pPr>
              <a:spcAft>
                <a:spcPts val="600"/>
              </a:spcAft>
            </a:pPr>
            <a:r>
              <a:rPr lang="en-US" b="1" u="sng">
                <a:solidFill>
                  <a:srgbClr val="003466"/>
                </a:solidFill>
                <a:latin typeface="Arial"/>
                <a:cs typeface="Arial"/>
              </a:rPr>
              <a:t>Importance:</a:t>
            </a:r>
          </a:p>
          <a:p>
            <a:pPr marL="285750" indent="-285750">
              <a:spcAft>
                <a:spcPts val="600"/>
              </a:spcAft>
              <a:buFont typeface="Arial"/>
              <a:buChar char="•"/>
            </a:pPr>
            <a:r>
              <a:rPr lang="en-US">
                <a:solidFill>
                  <a:srgbClr val="003466"/>
                </a:solidFill>
                <a:latin typeface="Arial"/>
                <a:cs typeface="Arial"/>
              </a:rPr>
              <a:t>Velocity control</a:t>
            </a:r>
          </a:p>
          <a:p>
            <a:pPr marL="285750" indent="-285750">
              <a:spcAft>
                <a:spcPts val="600"/>
              </a:spcAft>
              <a:buFont typeface="Arial"/>
              <a:buChar char="•"/>
            </a:pPr>
            <a:r>
              <a:rPr lang="en-US">
                <a:solidFill>
                  <a:srgbClr val="003466"/>
                </a:solidFill>
                <a:latin typeface="Arial"/>
                <a:cs typeface="Arial"/>
              </a:rPr>
              <a:t>Motor/Gearing selection</a:t>
            </a:r>
          </a:p>
          <a:p>
            <a:pPr marL="285750" indent="-285750">
              <a:spcAft>
                <a:spcPts val="600"/>
              </a:spcAft>
              <a:buFont typeface="Arial"/>
              <a:buChar char="•"/>
            </a:pPr>
            <a:r>
              <a:rPr lang="en-US">
                <a:solidFill>
                  <a:srgbClr val="003466"/>
                </a:solidFill>
                <a:latin typeface="Arial"/>
                <a:cs typeface="Arial"/>
              </a:rPr>
              <a:t>Working in boundary conditions</a:t>
            </a:r>
          </a:p>
          <a:p>
            <a:pPr>
              <a:spcAft>
                <a:spcPts val="600"/>
              </a:spcAft>
            </a:pPr>
            <a:r>
              <a:rPr lang="en-US" b="1" u="sng">
                <a:solidFill>
                  <a:srgbClr val="003466"/>
                </a:solidFill>
                <a:latin typeface="Arial"/>
                <a:cs typeface="Arial"/>
              </a:rPr>
              <a:t>Example:</a:t>
            </a:r>
          </a:p>
          <a:p>
            <a:pPr marL="285750" indent="-285750">
              <a:spcAft>
                <a:spcPts val="600"/>
              </a:spcAft>
              <a:buFont typeface="Arial"/>
              <a:buChar char="•"/>
            </a:pPr>
            <a:r>
              <a:rPr lang="en-US">
                <a:solidFill>
                  <a:srgbClr val="003466"/>
                </a:solidFill>
                <a:latin typeface="Arial"/>
                <a:cs typeface="Arial"/>
              </a:rPr>
              <a:t>T</a:t>
            </a:r>
            <a:r>
              <a:rPr lang="en-US" baseline="-25000">
                <a:solidFill>
                  <a:srgbClr val="003466"/>
                </a:solidFill>
                <a:latin typeface="Arial"/>
                <a:cs typeface="Arial"/>
              </a:rPr>
              <a:t>out</a:t>
            </a:r>
            <a:r>
              <a:rPr lang="en-US">
                <a:solidFill>
                  <a:srgbClr val="003466"/>
                </a:solidFill>
                <a:latin typeface="Arial"/>
                <a:cs typeface="Arial"/>
              </a:rPr>
              <a:t> = 10 * (20 / 10)</a:t>
            </a:r>
          </a:p>
          <a:p>
            <a:pPr marL="742950" lvl="1" indent="-285750">
              <a:spcAft>
                <a:spcPts val="600"/>
              </a:spcAft>
              <a:buFont typeface="Arial"/>
              <a:buChar char="•"/>
            </a:pPr>
            <a:r>
              <a:rPr lang="en-US">
                <a:solidFill>
                  <a:srgbClr val="003466"/>
                </a:solidFill>
                <a:latin typeface="Arial"/>
                <a:cs typeface="Arial"/>
              </a:rPr>
              <a:t>T</a:t>
            </a:r>
            <a:r>
              <a:rPr lang="en-US" baseline="-25000">
                <a:solidFill>
                  <a:srgbClr val="003466"/>
                </a:solidFill>
                <a:latin typeface="Arial"/>
                <a:cs typeface="Arial"/>
              </a:rPr>
              <a:t>out</a:t>
            </a:r>
            <a:r>
              <a:rPr lang="en-US">
                <a:solidFill>
                  <a:srgbClr val="003466"/>
                </a:solidFill>
                <a:latin typeface="Arial"/>
                <a:cs typeface="Arial"/>
              </a:rPr>
              <a:t> = 20 (F*r)</a:t>
            </a:r>
            <a:endParaRPr lang="en-US">
              <a:solidFill>
                <a:srgbClr val="000000"/>
              </a:solidFill>
              <a:latin typeface="Calibri" panose="020F0502020204030204"/>
              <a:ea typeface="Calibri" panose="020F0502020204030204"/>
              <a:cs typeface="Calibri" panose="020F0502020204030204"/>
            </a:endParaRPr>
          </a:p>
          <a:p>
            <a:pPr marL="285750" indent="-285750">
              <a:spcAft>
                <a:spcPts val="600"/>
              </a:spcAft>
              <a:buFont typeface="Arial"/>
              <a:buChar char="•"/>
            </a:pPr>
            <a:r>
              <a:rPr lang="en-US">
                <a:solidFill>
                  <a:srgbClr val="003466"/>
                </a:solidFill>
                <a:latin typeface="Arial"/>
                <a:cs typeface="Arial"/>
              </a:rPr>
              <a:t>20 = r * 10 sin 90</a:t>
            </a:r>
            <a:endParaRPr lang="en-US">
              <a:ea typeface="Calibri" panose="020F0502020204030204"/>
              <a:cs typeface="Calibri" panose="020F0502020204030204"/>
            </a:endParaRPr>
          </a:p>
          <a:p>
            <a:pPr marL="742950" lvl="1" indent="-285750">
              <a:spcAft>
                <a:spcPts val="600"/>
              </a:spcAft>
              <a:buFont typeface="Arial"/>
              <a:buChar char="•"/>
            </a:pPr>
            <a:r>
              <a:rPr lang="en-US">
                <a:solidFill>
                  <a:srgbClr val="003466"/>
                </a:solidFill>
                <a:latin typeface="Arial"/>
                <a:cs typeface="Arial"/>
              </a:rPr>
              <a:t>r = 10 (r)</a:t>
            </a:r>
          </a:p>
          <a:p>
            <a:pPr lvl="1">
              <a:spcAft>
                <a:spcPts val="600"/>
              </a:spcAft>
            </a:pPr>
            <a:endParaRPr lang="en-US" b="1">
              <a:solidFill>
                <a:srgbClr val="003466"/>
              </a:solidFill>
              <a:latin typeface="Arial"/>
              <a:cs typeface="Arial"/>
            </a:endParaRPr>
          </a:p>
        </p:txBody>
      </p:sp>
      <p:pic>
        <p:nvPicPr>
          <p:cNvPr id="2" name="Artifact">
            <a:extLst>
              <a:ext uri="{FF2B5EF4-FFF2-40B4-BE49-F238E27FC236}">
                <a16:creationId xmlns:a16="http://schemas.microsoft.com/office/drawing/2014/main" id="{172DCE61-AB17-F025-B871-E59854D63F8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80420" y="3012142"/>
            <a:ext cx="4622800" cy="3860800"/>
          </a:xfrm>
          <a:prstGeom prst="rect">
            <a:avLst/>
          </a:prstGeom>
        </p:spPr>
      </p:pic>
      <p:pic>
        <p:nvPicPr>
          <p:cNvPr id="5" name="Artifact">
            <a:extLst>
              <a:ext uri="{FF2B5EF4-FFF2-40B4-BE49-F238E27FC236}">
                <a16:creationId xmlns:a16="http://schemas.microsoft.com/office/drawing/2014/main" id="{07ABED29-5123-F986-9CA3-C6F267B24C1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3187700" cy="2628900"/>
          </a:xfrm>
          <a:prstGeom prst="rect">
            <a:avLst/>
          </a:prstGeom>
        </p:spPr>
      </p:pic>
      <p:sp>
        <p:nvSpPr>
          <p:cNvPr id="14" name="H1">
            <a:extLst>
              <a:ext uri="{FF2B5EF4-FFF2-40B4-BE49-F238E27FC236}">
                <a16:creationId xmlns:a16="http://schemas.microsoft.com/office/drawing/2014/main" id="{5AB728F3-0E3E-558B-DE87-7CCB33AC9EE1}"/>
              </a:ext>
            </a:extLst>
          </p:cNvPr>
          <p:cNvSpPr>
            <a:spLocks noGrp="1"/>
          </p:cNvSpPr>
          <p:nvPr>
            <p:ph type="title"/>
          </p:nvPr>
        </p:nvSpPr>
        <p:spPr>
          <a:xfrm>
            <a:off x="833405" y="225420"/>
            <a:ext cx="10515600" cy="1325563"/>
          </a:xfrm>
        </p:spPr>
        <p:txBody>
          <a:bodyPr>
            <a:normAutofit/>
          </a:bodyPr>
          <a:lstStyle/>
          <a:p>
            <a:pPr algn="ctr"/>
            <a:r>
              <a:rPr lang="en-US" sz="5400" b="1">
                <a:solidFill>
                  <a:srgbClr val="182752"/>
                </a:solidFill>
                <a:latin typeface="Arial"/>
                <a:cs typeface="Arial"/>
              </a:rPr>
              <a:t>Mathematical Modeling</a:t>
            </a:r>
            <a:endParaRPr lang="en-US"/>
          </a:p>
        </p:txBody>
      </p:sp>
      <p:sp>
        <p:nvSpPr>
          <p:cNvPr id="4" name="H2">
            <a:extLst>
              <a:ext uri="{FF2B5EF4-FFF2-40B4-BE49-F238E27FC236}">
                <a16:creationId xmlns:a16="http://schemas.microsoft.com/office/drawing/2014/main" id="{A7480641-C07C-4943-2D84-55686443A7D0}"/>
              </a:ext>
            </a:extLst>
          </p:cNvPr>
          <p:cNvSpPr txBox="1"/>
          <p:nvPr/>
        </p:nvSpPr>
        <p:spPr>
          <a:xfrm>
            <a:off x="725671" y="1968089"/>
            <a:ext cx="6105292" cy="492443"/>
          </a:xfrm>
          <a:prstGeom prst="rect">
            <a:avLst/>
          </a:prstGeom>
          <a:noFill/>
        </p:spPr>
        <p:txBody>
          <a:bodyPr wrap="square" lIns="91440" tIns="45720" rIns="91440" bIns="45720" anchor="t">
            <a:spAutoFit/>
          </a:bodyPr>
          <a:lstStyle/>
          <a:p>
            <a:pPr>
              <a:spcAft>
                <a:spcPts val="600"/>
              </a:spcAft>
            </a:pPr>
            <a:r>
              <a:rPr lang="en-US" sz="2600">
                <a:solidFill>
                  <a:srgbClr val="0066B3"/>
                </a:solidFill>
                <a:latin typeface="Arial"/>
                <a:cs typeface="Arial"/>
              </a:rPr>
              <a:t>Torque</a:t>
            </a:r>
            <a:endParaRPr lang="en-US" sz="2600">
              <a:solidFill>
                <a:srgbClr val="0066B3"/>
              </a:solidFill>
              <a:latin typeface="Arial" panose="020B0604020202020204" pitchFamily="34" charset="0"/>
              <a:cs typeface="Arial" panose="020B0604020202020204" pitchFamily="34" charset="0"/>
            </a:endParaRPr>
          </a:p>
        </p:txBody>
      </p:sp>
      <p:sp>
        <p:nvSpPr>
          <p:cNvPr id="12" name="H2">
            <a:extLst>
              <a:ext uri="{FF2B5EF4-FFF2-40B4-BE49-F238E27FC236}">
                <a16:creationId xmlns:a16="http://schemas.microsoft.com/office/drawing/2014/main" id="{0CD64EFE-ADAC-F248-221F-5061ED697458}"/>
              </a:ext>
            </a:extLst>
          </p:cNvPr>
          <p:cNvSpPr txBox="1"/>
          <p:nvPr/>
        </p:nvSpPr>
        <p:spPr>
          <a:xfrm>
            <a:off x="6669271" y="1968089"/>
            <a:ext cx="6105292" cy="492443"/>
          </a:xfrm>
          <a:prstGeom prst="rect">
            <a:avLst/>
          </a:prstGeom>
          <a:noFill/>
        </p:spPr>
        <p:txBody>
          <a:bodyPr wrap="square" lIns="91440" tIns="45720" rIns="91440" bIns="45720" anchor="t">
            <a:spAutoFit/>
          </a:bodyPr>
          <a:lstStyle/>
          <a:p>
            <a:pPr>
              <a:spcAft>
                <a:spcPts val="600"/>
              </a:spcAft>
            </a:pPr>
            <a:r>
              <a:rPr lang="en-US" sz="2600">
                <a:solidFill>
                  <a:srgbClr val="0066B3"/>
                </a:solidFill>
                <a:latin typeface="Arial"/>
                <a:cs typeface="Arial"/>
              </a:rPr>
              <a:t>Engineering Tools</a:t>
            </a:r>
            <a:endParaRPr lang="en-US" sz="2600">
              <a:solidFill>
                <a:srgbClr val="0066B3"/>
              </a:solidFill>
              <a:latin typeface="Arial" panose="020B0604020202020204" pitchFamily="34" charset="0"/>
              <a:cs typeface="Arial" panose="020B0604020202020204" pitchFamily="34" charset="0"/>
            </a:endParaRPr>
          </a:p>
        </p:txBody>
      </p:sp>
      <p:sp>
        <p:nvSpPr>
          <p:cNvPr id="13" name="P">
            <a:extLst>
              <a:ext uri="{FF2B5EF4-FFF2-40B4-BE49-F238E27FC236}">
                <a16:creationId xmlns:a16="http://schemas.microsoft.com/office/drawing/2014/main" id="{788AC53D-506E-2EC5-5039-B9D002B3278E}"/>
              </a:ext>
            </a:extLst>
          </p:cNvPr>
          <p:cNvSpPr txBox="1"/>
          <p:nvPr/>
        </p:nvSpPr>
        <p:spPr>
          <a:xfrm>
            <a:off x="6681837" y="2443587"/>
            <a:ext cx="4937896" cy="2416046"/>
          </a:xfrm>
          <a:prstGeom prst="rect">
            <a:avLst/>
          </a:prstGeom>
          <a:noFill/>
        </p:spPr>
        <p:txBody>
          <a:bodyPr wrap="square" lIns="91440" tIns="45720" rIns="91440" bIns="45720" anchor="t">
            <a:spAutoFit/>
          </a:bodyPr>
          <a:lstStyle/>
          <a:p>
            <a:pPr marL="285750" indent="-285750">
              <a:spcAft>
                <a:spcPts val="600"/>
              </a:spcAft>
              <a:buFont typeface="Arial"/>
              <a:buChar char="•"/>
            </a:pPr>
            <a:r>
              <a:rPr lang="en-US" err="1">
                <a:solidFill>
                  <a:srgbClr val="003466"/>
                </a:solidFill>
                <a:latin typeface="Arial"/>
                <a:cs typeface="Arial"/>
              </a:rPr>
              <a:t>Onshape</a:t>
            </a:r>
            <a:r>
              <a:rPr lang="en-US">
                <a:solidFill>
                  <a:srgbClr val="003466"/>
                </a:solidFill>
                <a:latin typeface="Arial"/>
                <a:cs typeface="Arial"/>
              </a:rPr>
              <a:t>, Fusion360, Sketchup, </a:t>
            </a:r>
            <a:r>
              <a:rPr lang="en-US" err="1">
                <a:solidFill>
                  <a:srgbClr val="003466"/>
                </a:solidFill>
                <a:latin typeface="Arial"/>
                <a:cs typeface="Arial"/>
              </a:rPr>
              <a:t>Solidworks</a:t>
            </a:r>
            <a:endParaRPr lang="en-US">
              <a:solidFill>
                <a:srgbClr val="003466"/>
              </a:solidFill>
              <a:latin typeface="Arial"/>
              <a:cs typeface="Arial"/>
            </a:endParaRPr>
          </a:p>
          <a:p>
            <a:pPr marL="285750" indent="-285750">
              <a:spcAft>
                <a:spcPts val="600"/>
              </a:spcAft>
              <a:buFont typeface="Arial"/>
              <a:buChar char="•"/>
            </a:pPr>
            <a:r>
              <a:rPr lang="en-US">
                <a:solidFill>
                  <a:srgbClr val="003466"/>
                </a:solidFill>
                <a:latin typeface="Arial"/>
                <a:cs typeface="Arial"/>
              </a:rPr>
              <a:t>Engineering toolbox</a:t>
            </a:r>
          </a:p>
          <a:p>
            <a:pPr marL="742950" lvl="1" indent="-285750">
              <a:spcAft>
                <a:spcPts val="600"/>
              </a:spcAft>
              <a:buFont typeface="Courier New"/>
              <a:buChar char="o"/>
            </a:pPr>
            <a:r>
              <a:rPr lang="en-US">
                <a:solidFill>
                  <a:srgbClr val="003466"/>
                </a:solidFill>
                <a:latin typeface="Arial"/>
                <a:cs typeface="Arial"/>
              </a:rPr>
              <a:t>Material properties</a:t>
            </a:r>
          </a:p>
          <a:p>
            <a:pPr marL="285750" indent="-285750">
              <a:spcAft>
                <a:spcPts val="600"/>
              </a:spcAft>
              <a:buFont typeface="Arial"/>
              <a:buChar char="•"/>
            </a:pPr>
            <a:r>
              <a:rPr lang="en-US">
                <a:solidFill>
                  <a:srgbClr val="003466"/>
                </a:solidFill>
                <a:latin typeface="Arial"/>
                <a:cs typeface="Arial"/>
              </a:rPr>
              <a:t>"Mechanical Engineering Design, 11th edition"</a:t>
            </a:r>
          </a:p>
          <a:p>
            <a:pPr marL="285750" indent="-285750">
              <a:spcAft>
                <a:spcPts val="600"/>
              </a:spcAft>
              <a:buFont typeface="Arial"/>
              <a:buChar char="•"/>
            </a:pPr>
            <a:r>
              <a:rPr lang="en-US">
                <a:solidFill>
                  <a:srgbClr val="003466"/>
                </a:solidFill>
                <a:latin typeface="Arial"/>
                <a:cs typeface="Arial"/>
              </a:rPr>
              <a:t>"Applied Mechanics Dynamics"</a:t>
            </a:r>
          </a:p>
          <a:p>
            <a:pPr marL="285750" indent="-285750">
              <a:spcAft>
                <a:spcPts val="600"/>
              </a:spcAft>
              <a:buFont typeface="Arial"/>
              <a:buChar char="•"/>
            </a:pPr>
            <a:endParaRPr lang="en-US">
              <a:solidFill>
                <a:srgbClr val="003466"/>
              </a:solidFill>
              <a:latin typeface="Arial"/>
              <a:cs typeface="Arial"/>
            </a:endParaRPr>
          </a:p>
        </p:txBody>
      </p:sp>
      <p:pic>
        <p:nvPicPr>
          <p:cNvPr id="6" name="Artifact">
            <a:extLst>
              <a:ext uri="{FF2B5EF4-FFF2-40B4-BE49-F238E27FC236}">
                <a16:creationId xmlns:a16="http://schemas.microsoft.com/office/drawing/2014/main" id="{AD245E71-B89D-5C31-4A82-5E5C3EB6130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51227" y="6164887"/>
            <a:ext cx="1104819" cy="448700"/>
          </a:xfrm>
          <a:prstGeom prst="rect">
            <a:avLst/>
          </a:prstGeom>
        </p:spPr>
      </p:pic>
      <p:sp>
        <p:nvSpPr>
          <p:cNvPr id="3" name="Slide Number Placeholder 2">
            <a:extLst>
              <a:ext uri="{FF2B5EF4-FFF2-40B4-BE49-F238E27FC236}">
                <a16:creationId xmlns:a16="http://schemas.microsoft.com/office/drawing/2014/main" id="{7D3247DF-EDCB-13C6-1C22-D08B7C23EC89}"/>
              </a:ext>
            </a:extLst>
          </p:cNvPr>
          <p:cNvSpPr>
            <a:spLocks noGrp="1"/>
          </p:cNvSpPr>
          <p:nvPr>
            <p:ph type="sldNum" sz="quarter" idx="12"/>
          </p:nvPr>
        </p:nvSpPr>
        <p:spPr>
          <a:xfrm>
            <a:off x="5461958" y="6356350"/>
            <a:ext cx="2743200" cy="365125"/>
          </a:xfrm>
        </p:spPr>
        <p:txBody>
          <a:bodyPr/>
          <a:lstStyle/>
          <a:p>
            <a:fld id="{175166F6-F931-CC42-835D-68601A0A43FB}" type="slidenum">
              <a:rPr lang="en-US" smtClean="0"/>
              <a:t>14</a:t>
            </a:fld>
            <a:endParaRPr lang="en-US"/>
          </a:p>
        </p:txBody>
      </p:sp>
      <p:sp>
        <p:nvSpPr>
          <p:cNvPr id="9" name="Footer Placeholder 8">
            <a:extLst>
              <a:ext uri="{FF2B5EF4-FFF2-40B4-BE49-F238E27FC236}">
                <a16:creationId xmlns:a16="http://schemas.microsoft.com/office/drawing/2014/main" id="{5E8DB496-406C-FE87-41DE-F326750AD99F}"/>
              </a:ext>
            </a:extLst>
          </p:cNvPr>
          <p:cNvSpPr>
            <a:spLocks noGrp="1"/>
          </p:cNvSpPr>
          <p:nvPr>
            <p:ph type="ftr" sz="quarter" idx="11"/>
          </p:nvPr>
        </p:nvSpPr>
        <p:spPr/>
        <p:txBody>
          <a:bodyPr/>
          <a:lstStyle/>
          <a:p>
            <a:r>
              <a:rPr lang="en-US"/>
              <a:t>Jutin J Flying Squirrel 2/10/25</a:t>
            </a:r>
          </a:p>
        </p:txBody>
      </p:sp>
      <p:sp>
        <p:nvSpPr>
          <p:cNvPr id="11" name="TextBox 10">
            <a:extLst>
              <a:ext uri="{FF2B5EF4-FFF2-40B4-BE49-F238E27FC236}">
                <a16:creationId xmlns:a16="http://schemas.microsoft.com/office/drawing/2014/main" id="{7E694E46-7B0C-BBE0-6D19-9C70B492D397}"/>
              </a:ext>
            </a:extLst>
          </p:cNvPr>
          <p:cNvSpPr txBox="1"/>
          <p:nvPr/>
        </p:nvSpPr>
        <p:spPr>
          <a:xfrm>
            <a:off x="4033708" y="1713445"/>
            <a:ext cx="205997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solidFill>
                <a:srgbClr val="003466"/>
              </a:solidFill>
              <a:latin typeface="Arial"/>
              <a:ea typeface="Calibri"/>
              <a:cs typeface="Arial"/>
            </a:endParaRPr>
          </a:p>
          <a:p>
            <a:endParaRPr lang="en-US" b="1">
              <a:solidFill>
                <a:srgbClr val="003466"/>
              </a:solidFill>
              <a:latin typeface="Arial"/>
              <a:ea typeface="Calibri"/>
              <a:cs typeface="Arial"/>
            </a:endParaRPr>
          </a:p>
          <a:p>
            <a:endParaRPr lang="en-US" b="1">
              <a:solidFill>
                <a:srgbClr val="003466"/>
              </a:solidFill>
              <a:latin typeface="Arial"/>
              <a:ea typeface="Calibri"/>
              <a:cs typeface="Arial"/>
            </a:endParaRPr>
          </a:p>
          <a:p>
            <a:r>
              <a:rPr lang="en-US">
                <a:solidFill>
                  <a:srgbClr val="003466"/>
                </a:solidFill>
                <a:latin typeface="Arial"/>
                <a:ea typeface="Calibri"/>
                <a:cs typeface="Arial"/>
              </a:rPr>
              <a:t>T – Torque</a:t>
            </a:r>
            <a:endParaRPr lang="en-US">
              <a:solidFill>
                <a:srgbClr val="000000"/>
              </a:solidFill>
              <a:latin typeface="Calibri" panose="020F0502020204030204"/>
              <a:ea typeface="Calibri"/>
              <a:cs typeface="Calibri"/>
            </a:endParaRPr>
          </a:p>
          <a:p>
            <a:r>
              <a:rPr lang="en-US">
                <a:solidFill>
                  <a:srgbClr val="003466"/>
                </a:solidFill>
                <a:latin typeface="Arial"/>
                <a:ea typeface="Calibri"/>
                <a:cs typeface="Arial"/>
              </a:rPr>
              <a:t>r – Radius</a:t>
            </a:r>
          </a:p>
          <a:p>
            <a:r>
              <a:rPr lang="en-US">
                <a:solidFill>
                  <a:srgbClr val="003466"/>
                </a:solidFill>
                <a:latin typeface="Arial"/>
                <a:ea typeface="Calibri"/>
                <a:cs typeface="Arial"/>
              </a:rPr>
              <a:t>F – Force</a:t>
            </a:r>
          </a:p>
          <a:p>
            <a:r>
              <a:rPr lang="en-US">
                <a:solidFill>
                  <a:srgbClr val="003466"/>
                </a:solidFill>
                <a:latin typeface="Arial"/>
                <a:ea typeface="Calibri"/>
                <a:cs typeface="Arial"/>
              </a:rPr>
              <a:t>N – Number of gear teeth</a:t>
            </a:r>
          </a:p>
        </p:txBody>
      </p:sp>
      <p:pic>
        <p:nvPicPr>
          <p:cNvPr id="10" name="Picture 9" descr="HobbyKing™ EPS-7 Geared Brushed Motor System">
            <a:extLst>
              <a:ext uri="{FF2B5EF4-FFF2-40B4-BE49-F238E27FC236}">
                <a16:creationId xmlns:a16="http://schemas.microsoft.com/office/drawing/2014/main" id="{0A3E01B4-F977-138F-6D73-B82F36DF36FF}"/>
              </a:ext>
            </a:extLst>
          </p:cNvPr>
          <p:cNvPicPr>
            <a:picLocks noChangeAspect="1"/>
          </p:cNvPicPr>
          <p:nvPr/>
        </p:nvPicPr>
        <p:blipFill>
          <a:blip r:embed="rId6"/>
          <a:stretch>
            <a:fillRect/>
          </a:stretch>
        </p:blipFill>
        <p:spPr>
          <a:xfrm>
            <a:off x="6680450" y="4625639"/>
            <a:ext cx="2480678" cy="1724194"/>
          </a:xfrm>
          <a:prstGeom prst="rect">
            <a:avLst/>
          </a:prstGeom>
        </p:spPr>
      </p:pic>
    </p:spTree>
    <p:extLst>
      <p:ext uri="{BB962C8B-B14F-4D97-AF65-F5344CB8AC3E}">
        <p14:creationId xmlns:p14="http://schemas.microsoft.com/office/powerpoint/2010/main" val="1315281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7226C-A924-4728-0A79-F982887B9C21}"/>
            </a:ext>
          </a:extLst>
        </p:cNvPr>
        <p:cNvGrpSpPr/>
        <p:nvPr/>
      </p:nvGrpSpPr>
      <p:grpSpPr>
        <a:xfrm>
          <a:off x="0" y="0"/>
          <a:ext cx="0" cy="0"/>
          <a:chOff x="0" y="0"/>
          <a:chExt cx="0" cy="0"/>
        </a:xfrm>
      </p:grpSpPr>
      <p:pic>
        <p:nvPicPr>
          <p:cNvPr id="2" name="Artifact">
            <a:extLst>
              <a:ext uri="{FF2B5EF4-FFF2-40B4-BE49-F238E27FC236}">
                <a16:creationId xmlns:a16="http://schemas.microsoft.com/office/drawing/2014/main" id="{344D6935-0ECE-5037-7688-3F9709B611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80420" y="3012142"/>
            <a:ext cx="4622800" cy="3860800"/>
          </a:xfrm>
          <a:prstGeom prst="rect">
            <a:avLst/>
          </a:prstGeom>
        </p:spPr>
      </p:pic>
      <p:pic>
        <p:nvPicPr>
          <p:cNvPr id="5" name="Artifact">
            <a:extLst>
              <a:ext uri="{FF2B5EF4-FFF2-40B4-BE49-F238E27FC236}">
                <a16:creationId xmlns:a16="http://schemas.microsoft.com/office/drawing/2014/main" id="{4FFCE855-918F-A0BD-2FEC-9655A4FFB88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377" y="0"/>
            <a:ext cx="3187700" cy="2628900"/>
          </a:xfrm>
          <a:prstGeom prst="rect">
            <a:avLst/>
          </a:prstGeom>
        </p:spPr>
      </p:pic>
      <p:sp>
        <p:nvSpPr>
          <p:cNvPr id="14" name="H1">
            <a:extLst>
              <a:ext uri="{FF2B5EF4-FFF2-40B4-BE49-F238E27FC236}">
                <a16:creationId xmlns:a16="http://schemas.microsoft.com/office/drawing/2014/main" id="{23E26B83-EE40-10C9-6F6C-5C63674D4ABC}"/>
              </a:ext>
            </a:extLst>
          </p:cNvPr>
          <p:cNvSpPr>
            <a:spLocks noGrp="1"/>
          </p:cNvSpPr>
          <p:nvPr>
            <p:ph type="title"/>
          </p:nvPr>
        </p:nvSpPr>
        <p:spPr>
          <a:xfrm>
            <a:off x="833405" y="225420"/>
            <a:ext cx="10515600" cy="1325563"/>
          </a:xfrm>
        </p:spPr>
        <p:txBody>
          <a:bodyPr>
            <a:normAutofit/>
          </a:bodyPr>
          <a:lstStyle/>
          <a:p>
            <a:pPr algn="ctr"/>
            <a:r>
              <a:rPr lang="en-US" sz="5400" b="1">
                <a:solidFill>
                  <a:srgbClr val="182752"/>
                </a:solidFill>
                <a:latin typeface="Arial"/>
                <a:cs typeface="Arial"/>
              </a:rPr>
              <a:t>Mathematical Modeling</a:t>
            </a:r>
            <a:endParaRPr lang="en-US"/>
          </a:p>
        </p:txBody>
      </p:sp>
      <p:sp>
        <p:nvSpPr>
          <p:cNvPr id="4" name="H2">
            <a:extLst>
              <a:ext uri="{FF2B5EF4-FFF2-40B4-BE49-F238E27FC236}">
                <a16:creationId xmlns:a16="http://schemas.microsoft.com/office/drawing/2014/main" id="{158AB47C-2998-4AC2-7669-C0202B2729A9}"/>
              </a:ext>
            </a:extLst>
          </p:cNvPr>
          <p:cNvSpPr txBox="1"/>
          <p:nvPr/>
        </p:nvSpPr>
        <p:spPr>
          <a:xfrm>
            <a:off x="725671" y="1968089"/>
            <a:ext cx="6105292" cy="492443"/>
          </a:xfrm>
          <a:prstGeom prst="rect">
            <a:avLst/>
          </a:prstGeom>
          <a:noFill/>
        </p:spPr>
        <p:txBody>
          <a:bodyPr wrap="square" lIns="91440" tIns="45720" rIns="91440" bIns="45720" anchor="t">
            <a:spAutoFit/>
          </a:bodyPr>
          <a:lstStyle/>
          <a:p>
            <a:pPr>
              <a:spcAft>
                <a:spcPts val="600"/>
              </a:spcAft>
            </a:pPr>
            <a:r>
              <a:rPr lang="en-US" sz="2600">
                <a:solidFill>
                  <a:srgbClr val="0066B3"/>
                </a:solidFill>
                <a:latin typeface="Arial"/>
                <a:cs typeface="Arial"/>
              </a:rPr>
              <a:t>Necessary Lifting Strength</a:t>
            </a:r>
            <a:endParaRPr lang="en-US" sz="2600">
              <a:solidFill>
                <a:srgbClr val="0066B3"/>
              </a:solidFill>
              <a:latin typeface="Arial" panose="020B0604020202020204" pitchFamily="34" charset="0"/>
              <a:cs typeface="Arial" panose="020B0604020202020204" pitchFamily="34" charset="0"/>
            </a:endParaRPr>
          </a:p>
        </p:txBody>
      </p:sp>
      <p:sp>
        <p:nvSpPr>
          <p:cNvPr id="8" name="P">
            <a:extLst>
              <a:ext uri="{FF2B5EF4-FFF2-40B4-BE49-F238E27FC236}">
                <a16:creationId xmlns:a16="http://schemas.microsoft.com/office/drawing/2014/main" id="{12F3756E-F39B-7C08-933F-3A3EE59B4CEF}"/>
              </a:ext>
            </a:extLst>
          </p:cNvPr>
          <p:cNvSpPr txBox="1"/>
          <p:nvPr/>
        </p:nvSpPr>
        <p:spPr>
          <a:xfrm>
            <a:off x="738237" y="2443587"/>
            <a:ext cx="4937896" cy="3046988"/>
          </a:xfrm>
          <a:prstGeom prst="rect">
            <a:avLst/>
          </a:prstGeom>
          <a:noFill/>
        </p:spPr>
        <p:txBody>
          <a:bodyPr wrap="square" lIns="91440" tIns="45720" rIns="91440" bIns="45720" anchor="t">
            <a:spAutoFit/>
          </a:bodyPr>
          <a:lstStyle/>
          <a:p>
            <a:pPr>
              <a:spcAft>
                <a:spcPts val="600"/>
              </a:spcAft>
            </a:pPr>
            <a:r>
              <a:rPr lang="en-US" b="1" u="sng">
                <a:solidFill>
                  <a:srgbClr val="003466"/>
                </a:solidFill>
                <a:latin typeface="Arial"/>
                <a:cs typeface="Arial"/>
              </a:rPr>
              <a:t>Quantities:</a:t>
            </a:r>
          </a:p>
          <a:p>
            <a:pPr marL="285750" indent="-285750">
              <a:spcAft>
                <a:spcPts val="600"/>
              </a:spcAft>
              <a:buFont typeface="Arial"/>
              <a:buChar char="•"/>
            </a:pPr>
            <a:r>
              <a:rPr lang="en-US">
                <a:solidFill>
                  <a:srgbClr val="003466"/>
                </a:solidFill>
                <a:latin typeface="Times New Roman"/>
                <a:cs typeface="Arial"/>
              </a:rPr>
              <a:t>M= Total body mass</a:t>
            </a:r>
          </a:p>
          <a:p>
            <a:pPr marL="285750" indent="-285750">
              <a:spcAft>
                <a:spcPts val="600"/>
              </a:spcAft>
              <a:buFont typeface="Arial"/>
              <a:buChar char="•"/>
            </a:pPr>
            <a:r>
              <a:rPr lang="en-US">
                <a:solidFill>
                  <a:srgbClr val="003466"/>
                </a:solidFill>
                <a:latin typeface="Times New Roman"/>
                <a:cs typeface="Arial"/>
              </a:rPr>
              <a:t>L= Total arm reach (Shoulder to knuckles)</a:t>
            </a:r>
          </a:p>
          <a:p>
            <a:pPr marL="285750" indent="-285750">
              <a:spcAft>
                <a:spcPts val="600"/>
              </a:spcAft>
              <a:buFont typeface="Arial"/>
              <a:buChar char="•"/>
            </a:pPr>
            <a:r>
              <a:rPr lang="en-US">
                <a:solidFill>
                  <a:srgbClr val="003466"/>
                </a:solidFill>
                <a:latin typeface="Times New Roman"/>
                <a:cs typeface="Arial"/>
              </a:rPr>
              <a:t>g= Acceleration due to gravity (9.81m/s</a:t>
            </a:r>
            <a:r>
              <a:rPr lang="en-US" baseline="30000">
                <a:solidFill>
                  <a:srgbClr val="003466"/>
                </a:solidFill>
                <a:latin typeface="Times New Roman"/>
                <a:cs typeface="Arial"/>
              </a:rPr>
              <a:t>2</a:t>
            </a:r>
            <a:r>
              <a:rPr lang="en-US">
                <a:solidFill>
                  <a:srgbClr val="003466"/>
                </a:solidFill>
                <a:latin typeface="Times New Roman"/>
                <a:cs typeface="Arial"/>
              </a:rPr>
              <a:t>)</a:t>
            </a:r>
          </a:p>
          <a:p>
            <a:pPr marL="285750" indent="-285750">
              <a:spcAft>
                <a:spcPts val="600"/>
              </a:spcAft>
              <a:buFont typeface="Arial"/>
              <a:buChar char="•"/>
            </a:pPr>
            <a:r>
              <a:rPr lang="en-US">
                <a:solidFill>
                  <a:srgbClr val="003466"/>
                </a:solidFill>
                <a:latin typeface="Times New Roman"/>
                <a:cs typeface="Arial"/>
              </a:rPr>
              <a:t>P</a:t>
            </a:r>
            <a:r>
              <a:rPr lang="en-US" baseline="-25000">
                <a:solidFill>
                  <a:srgbClr val="003466"/>
                </a:solidFill>
                <a:latin typeface="Times New Roman"/>
                <a:cs typeface="Arial"/>
              </a:rPr>
              <a:t>hm</a:t>
            </a:r>
            <a:r>
              <a:rPr lang="en-US">
                <a:solidFill>
                  <a:srgbClr val="003466"/>
                </a:solidFill>
                <a:latin typeface="Times New Roman"/>
                <a:cs typeface="Arial"/>
              </a:rPr>
              <a:t>, </a:t>
            </a:r>
            <a:r>
              <a:rPr lang="en-US" err="1">
                <a:solidFill>
                  <a:srgbClr val="003466"/>
                </a:solidFill>
                <a:latin typeface="Times New Roman"/>
                <a:cs typeface="Arial"/>
              </a:rPr>
              <a:t>P</a:t>
            </a:r>
            <a:r>
              <a:rPr lang="en-US" baseline="-25000" err="1">
                <a:solidFill>
                  <a:srgbClr val="003466"/>
                </a:solidFill>
                <a:latin typeface="Times New Roman"/>
                <a:cs typeface="Arial"/>
              </a:rPr>
              <a:t>fm</a:t>
            </a:r>
            <a:r>
              <a:rPr lang="en-US">
                <a:solidFill>
                  <a:srgbClr val="003466"/>
                </a:solidFill>
                <a:latin typeface="Times New Roman"/>
                <a:cs typeface="Arial"/>
              </a:rPr>
              <a:t>, P</a:t>
            </a:r>
            <a:r>
              <a:rPr lang="en-US" baseline="-25000">
                <a:solidFill>
                  <a:srgbClr val="003466"/>
                </a:solidFill>
                <a:latin typeface="Times New Roman"/>
                <a:cs typeface="Arial"/>
              </a:rPr>
              <a:t>am</a:t>
            </a:r>
            <a:r>
              <a:rPr lang="en-US">
                <a:solidFill>
                  <a:srgbClr val="003466"/>
                </a:solidFill>
                <a:latin typeface="Times New Roman"/>
                <a:cs typeface="Arial"/>
              </a:rPr>
              <a:t>= Percentages of body mass occupied by the hand, forearm, and arm</a:t>
            </a:r>
          </a:p>
          <a:p>
            <a:pPr marL="285750" indent="-285750">
              <a:spcAft>
                <a:spcPts val="600"/>
              </a:spcAft>
              <a:buFont typeface="Arial"/>
              <a:buChar char="•"/>
            </a:pPr>
            <a:r>
              <a:rPr lang="en-US" err="1">
                <a:solidFill>
                  <a:srgbClr val="003466"/>
                </a:solidFill>
                <a:latin typeface="Times New Roman"/>
                <a:cs typeface="Arial"/>
              </a:rPr>
              <a:t>P</a:t>
            </a:r>
            <a:r>
              <a:rPr lang="en-US" baseline="-25000" err="1">
                <a:solidFill>
                  <a:srgbClr val="003466"/>
                </a:solidFill>
                <a:latin typeface="Times New Roman"/>
                <a:cs typeface="Arial"/>
              </a:rPr>
              <a:t>hl</a:t>
            </a:r>
            <a:r>
              <a:rPr lang="en-US">
                <a:solidFill>
                  <a:srgbClr val="003466"/>
                </a:solidFill>
                <a:latin typeface="Times New Roman"/>
                <a:cs typeface="Arial"/>
              </a:rPr>
              <a:t>, </a:t>
            </a:r>
            <a:r>
              <a:rPr lang="en-US" err="1">
                <a:solidFill>
                  <a:srgbClr val="003466"/>
                </a:solidFill>
                <a:latin typeface="Times New Roman"/>
                <a:cs typeface="Arial"/>
              </a:rPr>
              <a:t>P</a:t>
            </a:r>
            <a:r>
              <a:rPr lang="en-US" baseline="-25000" err="1">
                <a:solidFill>
                  <a:srgbClr val="003466"/>
                </a:solidFill>
                <a:latin typeface="Times New Roman"/>
                <a:cs typeface="Arial"/>
              </a:rPr>
              <a:t>fl</a:t>
            </a:r>
            <a:r>
              <a:rPr lang="en-US">
                <a:solidFill>
                  <a:srgbClr val="003466"/>
                </a:solidFill>
                <a:latin typeface="Times New Roman"/>
                <a:cs typeface="Arial"/>
              </a:rPr>
              <a:t>, P</a:t>
            </a:r>
            <a:r>
              <a:rPr lang="en-US" baseline="-25000">
                <a:solidFill>
                  <a:srgbClr val="003466"/>
                </a:solidFill>
                <a:latin typeface="Times New Roman"/>
                <a:cs typeface="Arial"/>
              </a:rPr>
              <a:t>al</a:t>
            </a:r>
            <a:r>
              <a:rPr lang="en-US">
                <a:solidFill>
                  <a:srgbClr val="003466"/>
                </a:solidFill>
                <a:latin typeface="Times New Roman"/>
                <a:cs typeface="Arial"/>
              </a:rPr>
              <a:t>= Percentages of reach occupied by the same</a:t>
            </a:r>
          </a:p>
          <a:p>
            <a:pPr marL="285750" indent="-285750">
              <a:spcAft>
                <a:spcPts val="600"/>
              </a:spcAft>
              <a:buFont typeface="Arial"/>
              <a:buChar char="•"/>
            </a:pPr>
            <a:r>
              <a:rPr lang="en-US">
                <a:solidFill>
                  <a:srgbClr val="003466"/>
                </a:solidFill>
                <a:latin typeface="Times New Roman"/>
                <a:cs typeface="Arial"/>
              </a:rPr>
              <a:t>F= Net upward force produced by FS</a:t>
            </a:r>
          </a:p>
        </p:txBody>
      </p:sp>
      <p:pic>
        <p:nvPicPr>
          <p:cNvPr id="6" name="Artifact">
            <a:extLst>
              <a:ext uri="{FF2B5EF4-FFF2-40B4-BE49-F238E27FC236}">
                <a16:creationId xmlns:a16="http://schemas.microsoft.com/office/drawing/2014/main" id="{692FD0AE-00FC-187F-9226-599BD471A28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51227" y="6164887"/>
            <a:ext cx="1104819" cy="448700"/>
          </a:xfrm>
          <a:prstGeom prst="rect">
            <a:avLst/>
          </a:prstGeom>
        </p:spPr>
      </p:pic>
      <p:sp>
        <p:nvSpPr>
          <p:cNvPr id="3" name="Slide Number Placeholder 2">
            <a:extLst>
              <a:ext uri="{FF2B5EF4-FFF2-40B4-BE49-F238E27FC236}">
                <a16:creationId xmlns:a16="http://schemas.microsoft.com/office/drawing/2014/main" id="{3167D129-EDE5-DBCA-086E-CA92033FBB68}"/>
              </a:ext>
            </a:extLst>
          </p:cNvPr>
          <p:cNvSpPr>
            <a:spLocks noGrp="1"/>
          </p:cNvSpPr>
          <p:nvPr>
            <p:ph type="sldNum" sz="quarter" idx="12"/>
          </p:nvPr>
        </p:nvSpPr>
        <p:spPr>
          <a:xfrm>
            <a:off x="5404449" y="6356350"/>
            <a:ext cx="2743200" cy="365125"/>
          </a:xfrm>
        </p:spPr>
        <p:txBody>
          <a:bodyPr/>
          <a:lstStyle/>
          <a:p>
            <a:fld id="{175166F6-F931-CC42-835D-68601A0A43FB}" type="slidenum">
              <a:rPr lang="en-US" smtClean="0"/>
              <a:t>15</a:t>
            </a:fld>
            <a:endParaRPr lang="en-US"/>
          </a:p>
        </p:txBody>
      </p:sp>
      <p:sp>
        <p:nvSpPr>
          <p:cNvPr id="9" name="Footer Placeholder 8">
            <a:extLst>
              <a:ext uri="{FF2B5EF4-FFF2-40B4-BE49-F238E27FC236}">
                <a16:creationId xmlns:a16="http://schemas.microsoft.com/office/drawing/2014/main" id="{A087FBCA-4FDE-855B-CB04-1A4100BFFA20}"/>
              </a:ext>
            </a:extLst>
          </p:cNvPr>
          <p:cNvSpPr>
            <a:spLocks noGrp="1"/>
          </p:cNvSpPr>
          <p:nvPr>
            <p:ph type="ftr" sz="quarter" idx="11"/>
          </p:nvPr>
        </p:nvSpPr>
        <p:spPr/>
        <p:txBody>
          <a:bodyPr/>
          <a:lstStyle/>
          <a:p>
            <a:r>
              <a:rPr lang="en-US">
                <a:ea typeface="Calibri"/>
                <a:cs typeface="Calibri"/>
              </a:rPr>
              <a:t>Owen K. Flying Squirrel 2/10/25</a:t>
            </a:r>
            <a:endParaRPr lang="en-US"/>
          </a:p>
        </p:txBody>
      </p:sp>
      <p:sp>
        <p:nvSpPr>
          <p:cNvPr id="7" name="P">
            <a:extLst>
              <a:ext uri="{FF2B5EF4-FFF2-40B4-BE49-F238E27FC236}">
                <a16:creationId xmlns:a16="http://schemas.microsoft.com/office/drawing/2014/main" id="{06EC331A-1244-98A4-6B5F-E18DD3ED0A48}"/>
              </a:ext>
            </a:extLst>
          </p:cNvPr>
          <p:cNvSpPr txBox="1"/>
          <p:nvPr/>
        </p:nvSpPr>
        <p:spPr>
          <a:xfrm>
            <a:off x="5667123" y="2462878"/>
            <a:ext cx="5574503" cy="1431161"/>
          </a:xfrm>
          <a:prstGeom prst="rect">
            <a:avLst/>
          </a:prstGeom>
          <a:noFill/>
        </p:spPr>
        <p:txBody>
          <a:bodyPr wrap="square" lIns="91440" tIns="45720" rIns="91440" bIns="45720" anchor="t">
            <a:spAutoFit/>
          </a:bodyPr>
          <a:lstStyle/>
          <a:p>
            <a:pPr>
              <a:spcAft>
                <a:spcPts val="600"/>
              </a:spcAft>
            </a:pPr>
            <a:r>
              <a:rPr lang="en-US" b="1" u="sng">
                <a:solidFill>
                  <a:srgbClr val="003466"/>
                </a:solidFill>
                <a:latin typeface="Arial"/>
                <a:cs typeface="Arial"/>
              </a:rPr>
              <a:t>Equation:</a:t>
            </a:r>
          </a:p>
          <a:p>
            <a:pPr>
              <a:spcAft>
                <a:spcPts val="600"/>
              </a:spcAft>
            </a:pPr>
            <a:r>
              <a:rPr lang="en-US">
                <a:solidFill>
                  <a:srgbClr val="003466"/>
                </a:solidFill>
                <a:latin typeface="Times New Roman"/>
                <a:cs typeface="Arial"/>
              </a:rPr>
              <a:t>F= M[</a:t>
            </a:r>
            <a:r>
              <a:rPr lang="en-US" err="1">
                <a:solidFill>
                  <a:srgbClr val="003466"/>
                </a:solidFill>
                <a:latin typeface="Times New Roman"/>
                <a:ea typeface="+mn-lt"/>
                <a:cs typeface="+mn-lt"/>
              </a:rPr>
              <a:t>P</a:t>
            </a:r>
            <a:r>
              <a:rPr lang="en-US" baseline="-25000" err="1">
                <a:solidFill>
                  <a:srgbClr val="003466"/>
                </a:solidFill>
                <a:latin typeface="Times New Roman"/>
                <a:ea typeface="+mn-lt"/>
                <a:cs typeface="+mn-lt"/>
              </a:rPr>
              <a:t>hm</a:t>
            </a:r>
            <a:r>
              <a:rPr lang="en-US" err="1">
                <a:solidFill>
                  <a:srgbClr val="003466"/>
                </a:solidFill>
                <a:latin typeface="Times New Roman"/>
                <a:cs typeface="Arial"/>
              </a:rPr>
              <a:t>g</a:t>
            </a:r>
            <a:r>
              <a:rPr lang="en-US">
                <a:solidFill>
                  <a:srgbClr val="003466"/>
                </a:solidFill>
                <a:latin typeface="Times New Roman"/>
                <a:cs typeface="Arial"/>
              </a:rPr>
              <a:t>(1-0.5P</a:t>
            </a:r>
            <a:r>
              <a:rPr lang="en-US" baseline="-25000">
                <a:solidFill>
                  <a:srgbClr val="003466"/>
                </a:solidFill>
                <a:latin typeface="Times New Roman"/>
                <a:cs typeface="Arial"/>
              </a:rPr>
              <a:t>hl</a:t>
            </a:r>
            <a:r>
              <a:rPr lang="en-US">
                <a:solidFill>
                  <a:srgbClr val="003466"/>
                </a:solidFill>
                <a:latin typeface="Times New Roman"/>
                <a:cs typeface="Arial"/>
              </a:rPr>
              <a:t>)+</a:t>
            </a:r>
            <a:r>
              <a:rPr lang="en-US" err="1">
                <a:solidFill>
                  <a:srgbClr val="003466"/>
                </a:solidFill>
                <a:latin typeface="Times New Roman"/>
                <a:ea typeface="+mn-lt"/>
                <a:cs typeface="+mn-lt"/>
              </a:rPr>
              <a:t>P</a:t>
            </a:r>
            <a:r>
              <a:rPr lang="en-US" baseline="-25000" err="1">
                <a:solidFill>
                  <a:srgbClr val="003466"/>
                </a:solidFill>
                <a:latin typeface="Times New Roman"/>
                <a:ea typeface="+mn-lt"/>
                <a:cs typeface="+mn-lt"/>
              </a:rPr>
              <a:t>fm</a:t>
            </a:r>
            <a:r>
              <a:rPr lang="en-US" err="1">
                <a:solidFill>
                  <a:srgbClr val="003466"/>
                </a:solidFill>
                <a:latin typeface="Times New Roman"/>
                <a:ea typeface="Calibri"/>
                <a:cs typeface="Arial"/>
              </a:rPr>
              <a:t>g</a:t>
            </a:r>
            <a:r>
              <a:rPr lang="en-US">
                <a:solidFill>
                  <a:srgbClr val="003466"/>
                </a:solidFill>
                <a:latin typeface="Times New Roman"/>
                <a:ea typeface="Calibri"/>
                <a:cs typeface="Arial"/>
              </a:rPr>
              <a:t>(0.5P</a:t>
            </a:r>
            <a:r>
              <a:rPr lang="en-US" baseline="-25000">
                <a:solidFill>
                  <a:srgbClr val="003466"/>
                </a:solidFill>
                <a:latin typeface="Times New Roman"/>
                <a:ea typeface="Calibri"/>
                <a:cs typeface="Arial"/>
              </a:rPr>
              <a:t>fl</a:t>
            </a:r>
            <a:r>
              <a:rPr lang="en-US">
                <a:solidFill>
                  <a:srgbClr val="003466"/>
                </a:solidFill>
                <a:latin typeface="Times New Roman"/>
                <a:ea typeface="Calibri"/>
                <a:cs typeface="Arial"/>
              </a:rPr>
              <a:t>+P</a:t>
            </a:r>
            <a:r>
              <a:rPr lang="en-US" baseline="-25000">
                <a:solidFill>
                  <a:srgbClr val="003466"/>
                </a:solidFill>
                <a:latin typeface="Times New Roman"/>
                <a:ea typeface="Calibri"/>
                <a:cs typeface="Arial"/>
              </a:rPr>
              <a:t>al</a:t>
            </a:r>
            <a:r>
              <a:rPr lang="en-US">
                <a:solidFill>
                  <a:srgbClr val="003466"/>
                </a:solidFill>
                <a:latin typeface="Times New Roman"/>
                <a:ea typeface="Calibri"/>
                <a:cs typeface="Arial"/>
              </a:rPr>
              <a:t>)+</a:t>
            </a:r>
            <a:r>
              <a:rPr lang="en-US" err="1">
                <a:solidFill>
                  <a:srgbClr val="003466"/>
                </a:solidFill>
                <a:latin typeface="Times New Roman"/>
                <a:ea typeface="Calibri"/>
                <a:cs typeface="Arial"/>
              </a:rPr>
              <a:t>P</a:t>
            </a:r>
            <a:r>
              <a:rPr lang="en-US" baseline="-25000" err="1">
                <a:solidFill>
                  <a:srgbClr val="003466"/>
                </a:solidFill>
                <a:latin typeface="Times New Roman"/>
                <a:ea typeface="Calibri"/>
                <a:cs typeface="Arial"/>
              </a:rPr>
              <a:t>am</a:t>
            </a:r>
            <a:r>
              <a:rPr lang="en-US" err="1">
                <a:solidFill>
                  <a:srgbClr val="003466"/>
                </a:solidFill>
                <a:latin typeface="Times New Roman"/>
                <a:ea typeface="Calibri"/>
                <a:cs typeface="Arial"/>
              </a:rPr>
              <a:t>g</a:t>
            </a:r>
            <a:r>
              <a:rPr lang="en-US">
                <a:solidFill>
                  <a:srgbClr val="003466"/>
                </a:solidFill>
                <a:latin typeface="Times New Roman"/>
                <a:ea typeface="Calibri"/>
                <a:cs typeface="Arial"/>
              </a:rPr>
              <a:t>(0.5P</a:t>
            </a:r>
            <a:r>
              <a:rPr lang="en-US" baseline="-25000">
                <a:solidFill>
                  <a:srgbClr val="003466"/>
                </a:solidFill>
                <a:latin typeface="Times New Roman"/>
                <a:ea typeface="Calibri"/>
                <a:cs typeface="Arial"/>
              </a:rPr>
              <a:t>al</a:t>
            </a:r>
            <a:r>
              <a:rPr lang="en-US">
                <a:solidFill>
                  <a:srgbClr val="003466"/>
                </a:solidFill>
                <a:latin typeface="Times New Roman"/>
                <a:ea typeface="Calibri"/>
                <a:cs typeface="Arial"/>
              </a:rPr>
              <a:t>)]</a:t>
            </a:r>
          </a:p>
          <a:p>
            <a:pPr>
              <a:spcAft>
                <a:spcPts val="600"/>
              </a:spcAft>
            </a:pPr>
            <a:r>
              <a:rPr lang="en-US">
                <a:solidFill>
                  <a:srgbClr val="003466"/>
                </a:solidFill>
                <a:latin typeface="Times New Roman"/>
                <a:ea typeface="Calibri"/>
                <a:cs typeface="Arial"/>
              </a:rPr>
              <a:t>Rough approximation for M= 70kg and L= 0.6096m</a:t>
            </a:r>
          </a:p>
          <a:p>
            <a:pPr>
              <a:spcAft>
                <a:spcPts val="600"/>
              </a:spcAft>
            </a:pPr>
            <a:r>
              <a:rPr lang="en-US">
                <a:solidFill>
                  <a:srgbClr val="003466"/>
                </a:solidFill>
                <a:latin typeface="Times New Roman"/>
                <a:ea typeface="Calibri"/>
                <a:cs typeface="Arial"/>
              </a:rPr>
              <a:t>F= 14.5N</a:t>
            </a:r>
          </a:p>
        </p:txBody>
      </p:sp>
      <p:sp>
        <p:nvSpPr>
          <p:cNvPr id="10" name="P">
            <a:extLst>
              <a:ext uri="{FF2B5EF4-FFF2-40B4-BE49-F238E27FC236}">
                <a16:creationId xmlns:a16="http://schemas.microsoft.com/office/drawing/2014/main" id="{0C8C5A69-4A9F-85E0-534C-8920FCD15EEA}"/>
              </a:ext>
            </a:extLst>
          </p:cNvPr>
          <p:cNvSpPr txBox="1"/>
          <p:nvPr/>
        </p:nvSpPr>
        <p:spPr>
          <a:xfrm>
            <a:off x="5667122" y="3967586"/>
            <a:ext cx="5574503" cy="1431161"/>
          </a:xfrm>
          <a:prstGeom prst="rect">
            <a:avLst/>
          </a:prstGeom>
          <a:noFill/>
        </p:spPr>
        <p:txBody>
          <a:bodyPr wrap="square" lIns="91440" tIns="45720" rIns="91440" bIns="45720" anchor="t">
            <a:spAutoFit/>
          </a:bodyPr>
          <a:lstStyle/>
          <a:p>
            <a:pPr>
              <a:spcAft>
                <a:spcPts val="600"/>
              </a:spcAft>
            </a:pPr>
            <a:r>
              <a:rPr lang="en-US" b="1" u="sng">
                <a:solidFill>
                  <a:srgbClr val="003466"/>
                </a:solidFill>
                <a:latin typeface="Arial"/>
                <a:cs typeface="Arial"/>
              </a:rPr>
              <a:t>Engineering Tools:</a:t>
            </a:r>
          </a:p>
          <a:p>
            <a:pPr marL="285750" indent="-285750">
              <a:spcAft>
                <a:spcPts val="600"/>
              </a:spcAft>
              <a:buFont typeface="Arial"/>
              <a:buChar char="•"/>
            </a:pPr>
            <a:r>
              <a:rPr lang="en-US">
                <a:solidFill>
                  <a:srgbClr val="003466"/>
                </a:solidFill>
                <a:latin typeface="Times New Roman"/>
                <a:cs typeface="Arial"/>
              </a:rPr>
              <a:t>ANSYS</a:t>
            </a:r>
          </a:p>
          <a:p>
            <a:pPr marL="285750" indent="-285750">
              <a:spcAft>
                <a:spcPts val="600"/>
              </a:spcAft>
              <a:buFont typeface="Arial"/>
              <a:buChar char="•"/>
            </a:pPr>
            <a:r>
              <a:rPr lang="en-US">
                <a:solidFill>
                  <a:srgbClr val="003466"/>
                </a:solidFill>
                <a:latin typeface="Times New Roman"/>
                <a:cs typeface="Arial"/>
              </a:rPr>
              <a:t>Matlab</a:t>
            </a:r>
          </a:p>
          <a:p>
            <a:pPr marL="285750" indent="-285750">
              <a:spcAft>
                <a:spcPts val="600"/>
              </a:spcAft>
              <a:buFont typeface="Arial"/>
              <a:buChar char="•"/>
            </a:pPr>
            <a:endParaRPr lang="en-US">
              <a:solidFill>
                <a:srgbClr val="003466"/>
              </a:solidFill>
              <a:latin typeface="Arial"/>
              <a:cs typeface="Arial"/>
            </a:endParaRPr>
          </a:p>
        </p:txBody>
      </p:sp>
    </p:spTree>
    <p:extLst>
      <p:ext uri="{BB962C8B-B14F-4D97-AF65-F5344CB8AC3E}">
        <p14:creationId xmlns:p14="http://schemas.microsoft.com/office/powerpoint/2010/main" val="1296943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23437-7C16-5610-621B-F3BDEA6267F7}"/>
            </a:ext>
          </a:extLst>
        </p:cNvPr>
        <p:cNvGrpSpPr/>
        <p:nvPr/>
      </p:nvGrpSpPr>
      <p:grpSpPr>
        <a:xfrm>
          <a:off x="0" y="0"/>
          <a:ext cx="0" cy="0"/>
          <a:chOff x="0" y="0"/>
          <a:chExt cx="0" cy="0"/>
        </a:xfrm>
      </p:grpSpPr>
      <p:pic>
        <p:nvPicPr>
          <p:cNvPr id="2" name="Artifact">
            <a:extLst>
              <a:ext uri="{FF2B5EF4-FFF2-40B4-BE49-F238E27FC236}">
                <a16:creationId xmlns:a16="http://schemas.microsoft.com/office/drawing/2014/main" id="{600E4884-CC05-31DC-9151-75D5B16E63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80420" y="3012142"/>
            <a:ext cx="4622800" cy="3860800"/>
          </a:xfrm>
          <a:prstGeom prst="rect">
            <a:avLst/>
          </a:prstGeom>
        </p:spPr>
      </p:pic>
      <p:pic>
        <p:nvPicPr>
          <p:cNvPr id="5" name="Artifact">
            <a:extLst>
              <a:ext uri="{FF2B5EF4-FFF2-40B4-BE49-F238E27FC236}">
                <a16:creationId xmlns:a16="http://schemas.microsoft.com/office/drawing/2014/main" id="{53EF5122-D1A2-94E2-19AC-2C76D0A0B4D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3187700" cy="2628900"/>
          </a:xfrm>
          <a:prstGeom prst="rect">
            <a:avLst/>
          </a:prstGeom>
        </p:spPr>
      </p:pic>
      <p:sp>
        <p:nvSpPr>
          <p:cNvPr id="14" name="H1">
            <a:extLst>
              <a:ext uri="{FF2B5EF4-FFF2-40B4-BE49-F238E27FC236}">
                <a16:creationId xmlns:a16="http://schemas.microsoft.com/office/drawing/2014/main" id="{417DD320-8DAD-1389-5E05-0C3839A5CC68}"/>
              </a:ext>
            </a:extLst>
          </p:cNvPr>
          <p:cNvSpPr>
            <a:spLocks noGrp="1"/>
          </p:cNvSpPr>
          <p:nvPr>
            <p:ph type="title"/>
          </p:nvPr>
        </p:nvSpPr>
        <p:spPr>
          <a:xfrm>
            <a:off x="833405" y="225420"/>
            <a:ext cx="10515600" cy="1325563"/>
          </a:xfrm>
        </p:spPr>
        <p:txBody>
          <a:bodyPr>
            <a:normAutofit/>
          </a:bodyPr>
          <a:lstStyle/>
          <a:p>
            <a:pPr algn="ctr"/>
            <a:r>
              <a:rPr lang="en-US" sz="5400" b="1">
                <a:solidFill>
                  <a:srgbClr val="182752"/>
                </a:solidFill>
                <a:latin typeface="Arial"/>
                <a:cs typeface="Arial"/>
              </a:rPr>
              <a:t>Mathematical Modeling</a:t>
            </a:r>
            <a:endParaRPr lang="en-US"/>
          </a:p>
        </p:txBody>
      </p:sp>
      <p:sp>
        <p:nvSpPr>
          <p:cNvPr id="4" name="H2">
            <a:extLst>
              <a:ext uri="{FF2B5EF4-FFF2-40B4-BE49-F238E27FC236}">
                <a16:creationId xmlns:a16="http://schemas.microsoft.com/office/drawing/2014/main" id="{FB23EB4A-E6DD-4B34-75AD-04FAED15CEBA}"/>
              </a:ext>
            </a:extLst>
          </p:cNvPr>
          <p:cNvSpPr txBox="1"/>
          <p:nvPr/>
        </p:nvSpPr>
        <p:spPr>
          <a:xfrm>
            <a:off x="725671" y="1310473"/>
            <a:ext cx="7633742" cy="523220"/>
          </a:xfrm>
          <a:prstGeom prst="rect">
            <a:avLst/>
          </a:prstGeom>
          <a:noFill/>
        </p:spPr>
        <p:txBody>
          <a:bodyPr wrap="square" lIns="91440" tIns="45720" rIns="91440" bIns="45720" anchor="t">
            <a:spAutoFit/>
          </a:bodyPr>
          <a:lstStyle/>
          <a:p>
            <a:pPr>
              <a:spcAft>
                <a:spcPts val="600"/>
              </a:spcAft>
            </a:pPr>
            <a:r>
              <a:rPr lang="en-US" sz="2800">
                <a:solidFill>
                  <a:srgbClr val="0066B3"/>
                </a:solidFill>
                <a:latin typeface="Arial"/>
                <a:cs typeface="Arial"/>
              </a:rPr>
              <a:t>Vector Analysis for Motion and Motion Tracking</a:t>
            </a:r>
            <a:endParaRPr lang="en-US" sz="2800">
              <a:ea typeface="Calibri"/>
              <a:cs typeface="Calibri"/>
            </a:endParaRPr>
          </a:p>
        </p:txBody>
      </p:sp>
      <p:pic>
        <p:nvPicPr>
          <p:cNvPr id="6" name="Artifact">
            <a:extLst>
              <a:ext uri="{FF2B5EF4-FFF2-40B4-BE49-F238E27FC236}">
                <a16:creationId xmlns:a16="http://schemas.microsoft.com/office/drawing/2014/main" id="{29A60B15-17B2-DA55-0E2E-AE4717EF08E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51227" y="6164887"/>
            <a:ext cx="1104819" cy="448700"/>
          </a:xfrm>
          <a:prstGeom prst="rect">
            <a:avLst/>
          </a:prstGeom>
        </p:spPr>
      </p:pic>
      <p:sp>
        <p:nvSpPr>
          <p:cNvPr id="3" name="TextBox 2">
            <a:extLst>
              <a:ext uri="{FF2B5EF4-FFF2-40B4-BE49-F238E27FC236}">
                <a16:creationId xmlns:a16="http://schemas.microsoft.com/office/drawing/2014/main" id="{9750B0EC-049F-D4BB-8BAD-AF4E72FC21BC}"/>
              </a:ext>
            </a:extLst>
          </p:cNvPr>
          <p:cNvSpPr txBox="1"/>
          <p:nvPr/>
        </p:nvSpPr>
        <p:spPr>
          <a:xfrm>
            <a:off x="725731" y="1803730"/>
            <a:ext cx="763049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3466"/>
                </a:solidFill>
                <a:latin typeface="Times New Roman"/>
                <a:ea typeface="+mn-lt"/>
                <a:cs typeface="+mn-lt"/>
              </a:rPr>
              <a:t>Example Equation:</a:t>
            </a:r>
            <a:endParaRPr lang="en-US">
              <a:solidFill>
                <a:srgbClr val="003466"/>
              </a:solidFill>
              <a:latin typeface="Times New Roman"/>
              <a:ea typeface="Calibri"/>
              <a:cs typeface="Calibri"/>
            </a:endParaRPr>
          </a:p>
          <a:p>
            <a:r>
              <a:rPr lang="en-US">
                <a:solidFill>
                  <a:srgbClr val="003466"/>
                </a:solidFill>
                <a:latin typeface="Times New Roman"/>
                <a:ea typeface="+mn-lt"/>
                <a:cs typeface="+mn-lt"/>
              </a:rPr>
              <a:t>Wire 1 starting position: (0, 0, 7) (inches)</a:t>
            </a:r>
            <a:endParaRPr lang="en-US">
              <a:solidFill>
                <a:srgbClr val="003466"/>
              </a:solidFill>
              <a:latin typeface="Times New Roman"/>
              <a:ea typeface="Calibri"/>
              <a:cs typeface="Calibri"/>
            </a:endParaRPr>
          </a:p>
          <a:p>
            <a:r>
              <a:rPr lang="en-US">
                <a:solidFill>
                  <a:srgbClr val="003466"/>
                </a:solidFill>
                <a:latin typeface="Times New Roman"/>
                <a:ea typeface="+mn-lt"/>
                <a:cs typeface="+mn-lt"/>
              </a:rPr>
              <a:t>Wire 1 Anchor position: (24, 42, 0) (inches)</a:t>
            </a:r>
            <a:endParaRPr lang="en-US">
              <a:solidFill>
                <a:srgbClr val="003466"/>
              </a:solidFill>
              <a:latin typeface="Times New Roman"/>
              <a:ea typeface="Calibri"/>
              <a:cs typeface="Calibri"/>
            </a:endParaRPr>
          </a:p>
          <a:p>
            <a:endParaRPr lang="en-US">
              <a:solidFill>
                <a:srgbClr val="003466"/>
              </a:solidFill>
              <a:ea typeface="Calibri"/>
              <a:cs typeface="Calibri"/>
            </a:endParaRPr>
          </a:p>
        </p:txBody>
      </p:sp>
      <p:sp>
        <p:nvSpPr>
          <p:cNvPr id="7" name="Slide Number Placeholder 6">
            <a:extLst>
              <a:ext uri="{FF2B5EF4-FFF2-40B4-BE49-F238E27FC236}">
                <a16:creationId xmlns:a16="http://schemas.microsoft.com/office/drawing/2014/main" id="{3DFD89C7-50D7-9DEB-F63D-F757DA356870}"/>
              </a:ext>
            </a:extLst>
          </p:cNvPr>
          <p:cNvSpPr>
            <a:spLocks noGrp="1"/>
          </p:cNvSpPr>
          <p:nvPr>
            <p:ph type="sldNum" sz="quarter" idx="12"/>
          </p:nvPr>
        </p:nvSpPr>
        <p:spPr>
          <a:xfrm>
            <a:off x="5404449" y="6356350"/>
            <a:ext cx="2743200" cy="365125"/>
          </a:xfrm>
        </p:spPr>
        <p:txBody>
          <a:bodyPr/>
          <a:lstStyle/>
          <a:p>
            <a:fld id="{175166F6-F931-CC42-835D-68601A0A43FB}" type="slidenum">
              <a:rPr lang="en-US" smtClean="0"/>
              <a:t>16</a:t>
            </a:fld>
            <a:endParaRPr lang="en-US"/>
          </a:p>
        </p:txBody>
      </p:sp>
      <p:sp>
        <p:nvSpPr>
          <p:cNvPr id="9" name="Footer Placeholder 8">
            <a:extLst>
              <a:ext uri="{FF2B5EF4-FFF2-40B4-BE49-F238E27FC236}">
                <a16:creationId xmlns:a16="http://schemas.microsoft.com/office/drawing/2014/main" id="{07186CF4-EFB8-B12B-7147-F63D9ACD13B9}"/>
              </a:ext>
            </a:extLst>
          </p:cNvPr>
          <p:cNvSpPr>
            <a:spLocks noGrp="1"/>
          </p:cNvSpPr>
          <p:nvPr>
            <p:ph type="ftr" sz="quarter" idx="11"/>
          </p:nvPr>
        </p:nvSpPr>
        <p:spPr/>
        <p:txBody>
          <a:bodyPr/>
          <a:lstStyle/>
          <a:p>
            <a:r>
              <a:rPr lang="en-US">
                <a:ea typeface="Calibri"/>
                <a:cs typeface="Calibri"/>
              </a:rPr>
              <a:t>Joey M. Flying Squirrel 2/10/25</a:t>
            </a:r>
            <a:endParaRPr lang="en-US"/>
          </a:p>
        </p:txBody>
      </p:sp>
      <p:sp>
        <p:nvSpPr>
          <p:cNvPr id="10" name="TextBox 9">
            <a:extLst>
              <a:ext uri="{FF2B5EF4-FFF2-40B4-BE49-F238E27FC236}">
                <a16:creationId xmlns:a16="http://schemas.microsoft.com/office/drawing/2014/main" id="{043A5A04-0859-4771-B895-197820CD78E5}"/>
              </a:ext>
            </a:extLst>
          </p:cNvPr>
          <p:cNvSpPr txBox="1"/>
          <p:nvPr/>
        </p:nvSpPr>
        <p:spPr>
          <a:xfrm>
            <a:off x="8585565" y="1310096"/>
            <a:ext cx="586638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66B3"/>
                </a:solidFill>
                <a:latin typeface="Arial"/>
                <a:cs typeface="Arial"/>
              </a:rPr>
              <a:t>Engineering Tools:</a:t>
            </a:r>
            <a:endParaRPr lang="en-US" sz="2800">
              <a:ea typeface="Calibri"/>
              <a:cs typeface="Calibri"/>
            </a:endParaRPr>
          </a:p>
        </p:txBody>
      </p:sp>
      <p:sp>
        <p:nvSpPr>
          <p:cNvPr id="11" name="TextBox 10">
            <a:extLst>
              <a:ext uri="{FF2B5EF4-FFF2-40B4-BE49-F238E27FC236}">
                <a16:creationId xmlns:a16="http://schemas.microsoft.com/office/drawing/2014/main" id="{E9A42603-CEE9-6433-F1F7-1F9D2CE46D11}"/>
              </a:ext>
            </a:extLst>
          </p:cNvPr>
          <p:cNvSpPr txBox="1"/>
          <p:nvPr/>
        </p:nvSpPr>
        <p:spPr>
          <a:xfrm>
            <a:off x="8587561" y="1841279"/>
            <a:ext cx="360164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3466"/>
                </a:solidFill>
                <a:latin typeface="Times New Roman"/>
                <a:ea typeface="Calibri"/>
                <a:cs typeface="Calibri"/>
              </a:rPr>
              <a:t>MATLAB/Python for Vector Tracking and Modelling and Fusion360 for parametric modelling</a:t>
            </a:r>
          </a:p>
        </p:txBody>
      </p:sp>
      <p:pic>
        <p:nvPicPr>
          <p:cNvPr id="8" name="Picture 7" descr="A math problem with numbers and lines&#10;&#10;AI-generated content may be incorrect.">
            <a:extLst>
              <a:ext uri="{FF2B5EF4-FFF2-40B4-BE49-F238E27FC236}">
                <a16:creationId xmlns:a16="http://schemas.microsoft.com/office/drawing/2014/main" id="{93E17BFE-FF53-C065-361A-2930E6C64B9B}"/>
              </a:ext>
            </a:extLst>
          </p:cNvPr>
          <p:cNvPicPr>
            <a:picLocks noChangeAspect="1"/>
          </p:cNvPicPr>
          <p:nvPr/>
        </p:nvPicPr>
        <p:blipFill>
          <a:blip r:embed="rId6"/>
          <a:stretch>
            <a:fillRect/>
          </a:stretch>
        </p:blipFill>
        <p:spPr>
          <a:xfrm>
            <a:off x="4793750" y="3799692"/>
            <a:ext cx="2750638" cy="2369246"/>
          </a:xfrm>
          <a:prstGeom prst="rect">
            <a:avLst/>
          </a:prstGeom>
        </p:spPr>
      </p:pic>
      <p:pic>
        <p:nvPicPr>
          <p:cNvPr id="12" name="Picture 11">
            <a:extLst>
              <a:ext uri="{FF2B5EF4-FFF2-40B4-BE49-F238E27FC236}">
                <a16:creationId xmlns:a16="http://schemas.microsoft.com/office/drawing/2014/main" id="{01F4351D-1181-E126-BD27-8BDF2F02B259}"/>
              </a:ext>
            </a:extLst>
          </p:cNvPr>
          <p:cNvPicPr>
            <a:picLocks noChangeAspect="1"/>
          </p:cNvPicPr>
          <p:nvPr/>
        </p:nvPicPr>
        <p:blipFill>
          <a:blip r:embed="rId7"/>
          <a:stretch>
            <a:fillRect/>
          </a:stretch>
        </p:blipFill>
        <p:spPr>
          <a:xfrm>
            <a:off x="4897482" y="1791222"/>
            <a:ext cx="2397037" cy="1918570"/>
          </a:xfrm>
          <a:prstGeom prst="rect">
            <a:avLst/>
          </a:prstGeom>
        </p:spPr>
      </p:pic>
      <p:sp>
        <p:nvSpPr>
          <p:cNvPr id="13" name="TextBox 12">
            <a:extLst>
              <a:ext uri="{FF2B5EF4-FFF2-40B4-BE49-F238E27FC236}">
                <a16:creationId xmlns:a16="http://schemas.microsoft.com/office/drawing/2014/main" id="{FA472AC8-B1FA-C0F7-2F92-3D99EE55F6D0}"/>
              </a:ext>
            </a:extLst>
          </p:cNvPr>
          <p:cNvSpPr txBox="1"/>
          <p:nvPr/>
        </p:nvSpPr>
        <p:spPr>
          <a:xfrm>
            <a:off x="835745" y="3803046"/>
            <a:ext cx="397194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3466"/>
                </a:solidFill>
                <a:latin typeface="Times New Roman"/>
                <a:ea typeface="Calibri"/>
                <a:cs typeface="Calibri"/>
              </a:rPr>
              <a:t>If Wire 1 is supposed to then end up at (11, 7, 12) (inches):</a:t>
            </a:r>
          </a:p>
          <a:p>
            <a:endParaRPr lang="en-US">
              <a:solidFill>
                <a:srgbClr val="003466"/>
              </a:solidFill>
              <a:latin typeface="Times New Roman"/>
              <a:ea typeface="Calibri"/>
              <a:cs typeface="Calibri"/>
            </a:endParaRPr>
          </a:p>
          <a:p>
            <a:r>
              <a:rPr lang="en-US">
                <a:solidFill>
                  <a:srgbClr val="003466"/>
                </a:solidFill>
                <a:latin typeface="Times New Roman"/>
                <a:ea typeface="Calibri"/>
                <a:cs typeface="Calibri"/>
              </a:rPr>
              <a:t>Then, knowing the diameter of the winch, the robot would calculate how many rotations it would need to move the wire 9.7 inches. </a:t>
            </a:r>
          </a:p>
          <a:p>
            <a:r>
              <a:rPr lang="en-US">
                <a:solidFill>
                  <a:srgbClr val="003466"/>
                </a:solidFill>
                <a:latin typeface="Times New Roman"/>
                <a:ea typeface="Calibri"/>
                <a:cs typeface="Calibri"/>
              </a:rPr>
              <a:t>The elevation mechanism is separate, but the change in elevation would affect the change in the length of the wire.</a:t>
            </a:r>
            <a:endParaRPr lang="en-US">
              <a:solidFill>
                <a:srgbClr val="003466"/>
              </a:solidFill>
              <a:latin typeface="Times New Roman"/>
              <a:cs typeface="Times New Roman"/>
            </a:endParaRPr>
          </a:p>
          <a:p>
            <a:endParaRPr lang="en-US">
              <a:latin typeface="Times New Roman"/>
              <a:ea typeface="Calibri"/>
              <a:cs typeface="Calibri"/>
            </a:endParaRPr>
          </a:p>
          <a:p>
            <a:endParaRPr lang="en-US">
              <a:ea typeface="Calibri"/>
              <a:cs typeface="Calibri"/>
            </a:endParaRPr>
          </a:p>
        </p:txBody>
      </p:sp>
      <p:cxnSp>
        <p:nvCxnSpPr>
          <p:cNvPr id="15" name="Straight Arrow Connector 14">
            <a:extLst>
              <a:ext uri="{FF2B5EF4-FFF2-40B4-BE49-F238E27FC236}">
                <a16:creationId xmlns:a16="http://schemas.microsoft.com/office/drawing/2014/main" id="{CB57E27F-4F58-7A6C-6720-0FC966BA5AB6}"/>
              </a:ext>
            </a:extLst>
          </p:cNvPr>
          <p:cNvCxnSpPr/>
          <p:nvPr/>
        </p:nvCxnSpPr>
        <p:spPr>
          <a:xfrm>
            <a:off x="829367" y="3699055"/>
            <a:ext cx="6748690" cy="749"/>
          </a:xfrm>
          <a:prstGeom prst="straightConnector1">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8A5D273-532A-A67A-08E2-8522D9BE4E1D}"/>
              </a:ext>
            </a:extLst>
          </p:cNvPr>
          <p:cNvCxnSpPr>
            <a:cxnSpLocks/>
          </p:cNvCxnSpPr>
          <p:nvPr/>
        </p:nvCxnSpPr>
        <p:spPr>
          <a:xfrm flipH="1">
            <a:off x="8358876" y="1424259"/>
            <a:ext cx="843" cy="4572749"/>
          </a:xfrm>
          <a:prstGeom prst="straightConnector1">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016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5281E-A1D6-469E-987D-45C97E5FBB10}"/>
            </a:ext>
          </a:extLst>
        </p:cNvPr>
        <p:cNvGrpSpPr/>
        <p:nvPr/>
      </p:nvGrpSpPr>
      <p:grpSpPr>
        <a:xfrm>
          <a:off x="0" y="0"/>
          <a:ext cx="0" cy="0"/>
          <a:chOff x="0" y="0"/>
          <a:chExt cx="0" cy="0"/>
        </a:xfrm>
      </p:grpSpPr>
      <p:pic>
        <p:nvPicPr>
          <p:cNvPr id="7" name="Artifact">
            <a:extLst>
              <a:ext uri="{FF2B5EF4-FFF2-40B4-BE49-F238E27FC236}">
                <a16:creationId xmlns:a16="http://schemas.microsoft.com/office/drawing/2014/main" id="{06EE61E4-E5BE-0D14-D8C8-3174DE2DFFF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80420" y="3012142"/>
            <a:ext cx="4622800" cy="3860800"/>
          </a:xfrm>
          <a:prstGeom prst="rect">
            <a:avLst/>
          </a:prstGeom>
        </p:spPr>
      </p:pic>
      <p:pic>
        <p:nvPicPr>
          <p:cNvPr id="10" name="Artifact">
            <a:extLst>
              <a:ext uri="{FF2B5EF4-FFF2-40B4-BE49-F238E27FC236}">
                <a16:creationId xmlns:a16="http://schemas.microsoft.com/office/drawing/2014/main" id="{53CCDA23-CC05-D6D4-2A79-75DD006DEA9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3187700" cy="2628900"/>
          </a:xfrm>
          <a:prstGeom prst="rect">
            <a:avLst/>
          </a:prstGeom>
        </p:spPr>
      </p:pic>
      <p:sp>
        <p:nvSpPr>
          <p:cNvPr id="9" name="H1">
            <a:extLst>
              <a:ext uri="{FF2B5EF4-FFF2-40B4-BE49-F238E27FC236}">
                <a16:creationId xmlns:a16="http://schemas.microsoft.com/office/drawing/2014/main" id="{A0049995-E6FC-2313-DDB4-E2A65FC20F38}"/>
              </a:ext>
            </a:extLst>
          </p:cNvPr>
          <p:cNvSpPr>
            <a:spLocks noGrp="1"/>
          </p:cNvSpPr>
          <p:nvPr>
            <p:ph type="title"/>
          </p:nvPr>
        </p:nvSpPr>
        <p:spPr>
          <a:xfrm>
            <a:off x="833405" y="225420"/>
            <a:ext cx="10515600" cy="1325563"/>
          </a:xfrm>
        </p:spPr>
        <p:txBody>
          <a:bodyPr>
            <a:normAutofit/>
          </a:bodyPr>
          <a:lstStyle/>
          <a:p>
            <a:pPr algn="ctr"/>
            <a:r>
              <a:rPr lang="en-US" sz="5400" b="1">
                <a:solidFill>
                  <a:srgbClr val="182752"/>
                </a:solidFill>
                <a:latin typeface="Arial"/>
                <a:cs typeface="Arial"/>
              </a:rPr>
              <a:t>Project Schedule </a:t>
            </a:r>
            <a:endParaRPr lang="en-US" sz="5400" b="1">
              <a:solidFill>
                <a:srgbClr val="182752"/>
              </a:solidFill>
              <a:latin typeface="Arial" panose="020B0604020202020204" pitchFamily="34" charset="0"/>
            </a:endParaRPr>
          </a:p>
        </p:txBody>
      </p:sp>
      <p:sp>
        <p:nvSpPr>
          <p:cNvPr id="6" name="Photo (delete when photo placed)">
            <a:extLst>
              <a:ext uri="{FF2B5EF4-FFF2-40B4-BE49-F238E27FC236}">
                <a16:creationId xmlns:a16="http://schemas.microsoft.com/office/drawing/2014/main" id="{DE0B5811-6C85-CBDC-2F2A-3ADB38512A3A}"/>
              </a:ext>
            </a:extLst>
          </p:cNvPr>
          <p:cNvSpPr txBox="1"/>
          <p:nvPr/>
        </p:nvSpPr>
        <p:spPr>
          <a:xfrm>
            <a:off x="2918622" y="3647969"/>
            <a:ext cx="1092158" cy="400110"/>
          </a:xfrm>
          <a:prstGeom prst="rect">
            <a:avLst/>
          </a:prstGeom>
          <a:noFill/>
        </p:spPr>
        <p:txBody>
          <a:bodyPr wrap="none" rtlCol="0">
            <a:spAutoFit/>
          </a:bodyPr>
          <a:lstStyle/>
          <a:p>
            <a:r>
              <a:rPr lang="en-US" sz="2000">
                <a:solidFill>
                  <a:schemeClr val="bg1"/>
                </a:solidFill>
                <a:latin typeface="Arial" panose="020B0604020202020204" pitchFamily="34" charset="0"/>
                <a:cs typeface="Arial" panose="020B0604020202020204" pitchFamily="34" charset="0"/>
              </a:rPr>
              <a:t>PHOTO</a:t>
            </a:r>
          </a:p>
        </p:txBody>
      </p:sp>
      <p:sp>
        <p:nvSpPr>
          <p:cNvPr id="14" name="Caption">
            <a:extLst>
              <a:ext uri="{FF2B5EF4-FFF2-40B4-BE49-F238E27FC236}">
                <a16:creationId xmlns:a16="http://schemas.microsoft.com/office/drawing/2014/main" id="{1E4E96A0-2B2B-6AE6-DECB-0BE26306DB45}"/>
              </a:ext>
            </a:extLst>
          </p:cNvPr>
          <p:cNvSpPr txBox="1"/>
          <p:nvPr/>
        </p:nvSpPr>
        <p:spPr>
          <a:xfrm>
            <a:off x="2031590" y="5557195"/>
            <a:ext cx="3958899" cy="276999"/>
          </a:xfrm>
          <a:prstGeom prst="rect">
            <a:avLst/>
          </a:prstGeom>
          <a:noFill/>
        </p:spPr>
        <p:txBody>
          <a:bodyPr wrap="square" lIns="91440" tIns="45720" rIns="91440" bIns="45720" rtlCol="0" anchor="t">
            <a:spAutoFit/>
          </a:bodyPr>
          <a:lstStyle>
            <a:defPPr>
              <a:defRPr lang="en-US"/>
            </a:defPPr>
            <a:lvl1pPr algn="ctr">
              <a:defRPr sz="1200" i="1">
                <a:solidFill>
                  <a:srgbClr val="003466"/>
                </a:solidFill>
                <a:latin typeface="Arial" panose="020B0604020202020204" pitchFamily="34" charset="0"/>
                <a:cs typeface="Arial" panose="020B0604020202020204" pitchFamily="34" charset="0"/>
              </a:defRPr>
            </a:lvl1pPr>
          </a:lstStyle>
          <a:p>
            <a:r>
              <a:rPr lang="en-US" i="0">
                <a:latin typeface="Arial"/>
                <a:cs typeface="Arial"/>
              </a:rPr>
              <a:t>Table 2: </a:t>
            </a:r>
            <a:r>
              <a:rPr lang="en-US">
                <a:latin typeface="Arial"/>
                <a:cs typeface="Arial"/>
              </a:rPr>
              <a:t>Gantt Chart for February</a:t>
            </a:r>
            <a:endParaRPr lang="en-US" sz="1200" i="1">
              <a:solidFill>
                <a:srgbClr val="003466"/>
              </a:solidFill>
              <a:latin typeface="Arial"/>
              <a:cs typeface="Arial"/>
            </a:endParaRPr>
          </a:p>
        </p:txBody>
      </p:sp>
      <p:pic>
        <p:nvPicPr>
          <p:cNvPr id="13" name="Artifact">
            <a:extLst>
              <a:ext uri="{FF2B5EF4-FFF2-40B4-BE49-F238E27FC236}">
                <a16:creationId xmlns:a16="http://schemas.microsoft.com/office/drawing/2014/main" id="{C410FBD2-21FF-A8BA-3123-70A60039C54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51227" y="6164887"/>
            <a:ext cx="1104819" cy="448700"/>
          </a:xfrm>
          <a:prstGeom prst="rect">
            <a:avLst/>
          </a:prstGeom>
        </p:spPr>
      </p:pic>
      <p:sp>
        <p:nvSpPr>
          <p:cNvPr id="5" name="Slide Number Placeholder 4">
            <a:extLst>
              <a:ext uri="{FF2B5EF4-FFF2-40B4-BE49-F238E27FC236}">
                <a16:creationId xmlns:a16="http://schemas.microsoft.com/office/drawing/2014/main" id="{E26F0666-67E8-531C-7160-32EA0A0936C8}"/>
              </a:ext>
            </a:extLst>
          </p:cNvPr>
          <p:cNvSpPr>
            <a:spLocks noGrp="1"/>
          </p:cNvSpPr>
          <p:nvPr>
            <p:ph type="sldNum" sz="quarter" idx="12"/>
          </p:nvPr>
        </p:nvSpPr>
        <p:spPr>
          <a:xfrm>
            <a:off x="5404449" y="6356350"/>
            <a:ext cx="2743200" cy="365125"/>
          </a:xfrm>
        </p:spPr>
        <p:txBody>
          <a:bodyPr/>
          <a:lstStyle/>
          <a:p>
            <a:fld id="{175166F6-F931-CC42-835D-68601A0A43FB}" type="slidenum">
              <a:rPr lang="en-US" smtClean="0"/>
              <a:t>17</a:t>
            </a:fld>
            <a:endParaRPr lang="en-US"/>
          </a:p>
        </p:txBody>
      </p:sp>
      <p:sp>
        <p:nvSpPr>
          <p:cNvPr id="12" name="Footer Placeholder 11">
            <a:extLst>
              <a:ext uri="{FF2B5EF4-FFF2-40B4-BE49-F238E27FC236}">
                <a16:creationId xmlns:a16="http://schemas.microsoft.com/office/drawing/2014/main" id="{57F66969-6996-62A8-17FD-8B8B85441569}"/>
              </a:ext>
            </a:extLst>
          </p:cNvPr>
          <p:cNvSpPr>
            <a:spLocks noGrp="1"/>
          </p:cNvSpPr>
          <p:nvPr>
            <p:ph type="ftr" sz="quarter" idx="11"/>
          </p:nvPr>
        </p:nvSpPr>
        <p:spPr/>
        <p:txBody>
          <a:bodyPr/>
          <a:lstStyle/>
          <a:p>
            <a:r>
              <a:rPr lang="en-US">
                <a:ea typeface="Calibri"/>
                <a:cs typeface="Calibri"/>
              </a:rPr>
              <a:t>Owen K. Flying Squirrel 2/10/25</a:t>
            </a:r>
            <a:endParaRPr lang="en-US"/>
          </a:p>
        </p:txBody>
      </p:sp>
      <p:pic>
        <p:nvPicPr>
          <p:cNvPr id="11" name="Picture 10" descr="A screenshot of a calendar&#10;&#10;AI-generated content may be incorrect.">
            <a:extLst>
              <a:ext uri="{FF2B5EF4-FFF2-40B4-BE49-F238E27FC236}">
                <a16:creationId xmlns:a16="http://schemas.microsoft.com/office/drawing/2014/main" id="{453FF5C9-2728-2247-1131-155C576C26B8}"/>
              </a:ext>
            </a:extLst>
          </p:cNvPr>
          <p:cNvPicPr>
            <a:picLocks noChangeAspect="1"/>
          </p:cNvPicPr>
          <p:nvPr/>
        </p:nvPicPr>
        <p:blipFill>
          <a:blip r:embed="rId6"/>
          <a:stretch>
            <a:fillRect/>
          </a:stretch>
        </p:blipFill>
        <p:spPr>
          <a:xfrm>
            <a:off x="143773" y="2545733"/>
            <a:ext cx="8353245" cy="3002987"/>
          </a:xfrm>
          <a:prstGeom prst="rect">
            <a:avLst/>
          </a:prstGeom>
        </p:spPr>
      </p:pic>
      <p:sp>
        <p:nvSpPr>
          <p:cNvPr id="18" name="List">
            <a:extLst>
              <a:ext uri="{FF2B5EF4-FFF2-40B4-BE49-F238E27FC236}">
                <a16:creationId xmlns:a16="http://schemas.microsoft.com/office/drawing/2014/main" id="{3105DEB7-4914-C35C-461A-78A272C96175}"/>
              </a:ext>
            </a:extLst>
          </p:cNvPr>
          <p:cNvSpPr txBox="1">
            <a:spLocks/>
          </p:cNvSpPr>
          <p:nvPr/>
        </p:nvSpPr>
        <p:spPr>
          <a:xfrm>
            <a:off x="8499700" y="2180760"/>
            <a:ext cx="3412084" cy="33880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rgbClr val="002455"/>
                </a:solidFill>
                <a:latin typeface="Times New Roman"/>
                <a:cs typeface="Arial"/>
              </a:rPr>
              <a:t>Most salient tasks are meetings with the client and concept generation</a:t>
            </a:r>
            <a:endParaRPr lang="en-US" sz="1800">
              <a:solidFill>
                <a:srgbClr val="002455"/>
              </a:solidFill>
              <a:latin typeface="Times New Roman"/>
              <a:cs typeface="Arial" panose="020B0604020202020204" pitchFamily="34" charset="0"/>
            </a:endParaRPr>
          </a:p>
          <a:p>
            <a:r>
              <a:rPr lang="en-US" sz="1800">
                <a:solidFill>
                  <a:srgbClr val="002455"/>
                </a:solidFill>
                <a:latin typeface="Times New Roman"/>
                <a:cs typeface="Arial"/>
              </a:rPr>
              <a:t>Initial phase of concept generation is complete</a:t>
            </a:r>
            <a:endParaRPr lang="en-US" sz="1800">
              <a:solidFill>
                <a:srgbClr val="002455"/>
              </a:solidFill>
              <a:latin typeface="Times New Roman"/>
              <a:cs typeface="Arial" panose="020B0604020202020204" pitchFamily="34" charset="0"/>
            </a:endParaRPr>
          </a:p>
          <a:p>
            <a:r>
              <a:rPr lang="en-US" sz="1800">
                <a:solidFill>
                  <a:srgbClr val="002455"/>
                </a:solidFill>
                <a:latin typeface="Times New Roman"/>
                <a:cs typeface="Arial"/>
              </a:rPr>
              <a:t>Next concepts to be completed before third weekly client meeting</a:t>
            </a:r>
          </a:p>
          <a:p>
            <a:r>
              <a:rPr lang="en-US" sz="1800">
                <a:solidFill>
                  <a:srgbClr val="002455"/>
                </a:solidFill>
                <a:latin typeface="Times New Roman"/>
                <a:cs typeface="Arial"/>
              </a:rPr>
              <a:t>No high level risk tasks</a:t>
            </a:r>
            <a:endParaRPr lang="en-US" sz="1800">
              <a:solidFill>
                <a:srgbClr val="002455"/>
              </a:solidFill>
              <a:latin typeface="Times New Roman"/>
              <a:cs typeface="Arial" panose="020B0604020202020204" pitchFamily="34" charset="0"/>
            </a:endParaRPr>
          </a:p>
          <a:p>
            <a:endParaRPr lang="en-US" sz="1800">
              <a:solidFill>
                <a:srgbClr val="002455"/>
              </a:solidFill>
              <a:latin typeface="Arial" panose="020B0604020202020204" pitchFamily="34" charset="0"/>
              <a:cs typeface="Arial" panose="020B0604020202020204" pitchFamily="34" charset="0"/>
            </a:endParaRPr>
          </a:p>
          <a:p>
            <a:pPr marL="0" indent="0">
              <a:buNone/>
            </a:pPr>
            <a:endParaRPr lang="en-US" sz="2200">
              <a:solidFill>
                <a:srgbClr val="0024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588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rtifact">
            <a:extLst>
              <a:ext uri="{FF2B5EF4-FFF2-40B4-BE49-F238E27FC236}">
                <a16:creationId xmlns:a16="http://schemas.microsoft.com/office/drawing/2014/main" id="{ADBD085F-809B-FEBB-E23B-95AB5A85087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80420" y="3012142"/>
            <a:ext cx="4622800" cy="3860800"/>
          </a:xfrm>
          <a:prstGeom prst="rect">
            <a:avLst/>
          </a:prstGeom>
        </p:spPr>
      </p:pic>
      <p:pic>
        <p:nvPicPr>
          <p:cNvPr id="4" name="Artifact">
            <a:extLst>
              <a:ext uri="{FF2B5EF4-FFF2-40B4-BE49-F238E27FC236}">
                <a16:creationId xmlns:a16="http://schemas.microsoft.com/office/drawing/2014/main" id="{D98F8E09-53B7-5EC7-E325-37C9D4B70D7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3187700" cy="2628900"/>
          </a:xfrm>
          <a:prstGeom prst="rect">
            <a:avLst/>
          </a:prstGeom>
        </p:spPr>
      </p:pic>
      <p:sp>
        <p:nvSpPr>
          <p:cNvPr id="9" name="H1">
            <a:extLst>
              <a:ext uri="{FF2B5EF4-FFF2-40B4-BE49-F238E27FC236}">
                <a16:creationId xmlns:a16="http://schemas.microsoft.com/office/drawing/2014/main" id="{40C077D0-A9B8-E408-1BDA-0ECBC071DDEB}"/>
              </a:ext>
            </a:extLst>
          </p:cNvPr>
          <p:cNvSpPr>
            <a:spLocks noGrp="1"/>
          </p:cNvSpPr>
          <p:nvPr>
            <p:ph type="title"/>
          </p:nvPr>
        </p:nvSpPr>
        <p:spPr>
          <a:xfrm>
            <a:off x="725672" y="804146"/>
            <a:ext cx="10515600" cy="1325563"/>
          </a:xfrm>
        </p:spPr>
        <p:txBody>
          <a:bodyPr>
            <a:normAutofit/>
          </a:bodyPr>
          <a:lstStyle/>
          <a:p>
            <a:r>
              <a:rPr lang="en-US" sz="5400" b="1">
                <a:solidFill>
                  <a:srgbClr val="182752"/>
                </a:solidFill>
                <a:latin typeface="Arial"/>
                <a:cs typeface="Arial"/>
              </a:rPr>
              <a:t>Budget &amp; Expenses</a:t>
            </a:r>
            <a:endParaRPr lang="en-US"/>
          </a:p>
        </p:txBody>
      </p:sp>
      <p:graphicFrame>
        <p:nvGraphicFramePr>
          <p:cNvPr id="6" name="Table">
            <a:extLst>
              <a:ext uri="{FF2B5EF4-FFF2-40B4-BE49-F238E27FC236}">
                <a16:creationId xmlns:a16="http://schemas.microsoft.com/office/drawing/2014/main" id="{EF61AB71-8787-8778-D9F3-60FF1D84B2C7}"/>
              </a:ext>
            </a:extLst>
          </p:cNvPr>
          <p:cNvGraphicFramePr>
            <a:graphicFrameLocks/>
          </p:cNvGraphicFramePr>
          <p:nvPr>
            <p:extLst>
              <p:ext uri="{D42A27DB-BD31-4B8C-83A1-F6EECF244321}">
                <p14:modId xmlns:p14="http://schemas.microsoft.com/office/powerpoint/2010/main" val="4145862410"/>
              </p:ext>
            </p:extLst>
          </p:nvPr>
        </p:nvGraphicFramePr>
        <p:xfrm>
          <a:off x="330679" y="2185358"/>
          <a:ext cx="7514491" cy="4225897"/>
        </p:xfrm>
        <a:graphic>
          <a:graphicData uri="http://schemas.openxmlformats.org/drawingml/2006/table">
            <a:tbl>
              <a:tblPr firstRow="1" bandRow="1">
                <a:solidFill>
                  <a:srgbClr val="003466"/>
                </a:solidFill>
                <a:tableStyleId>{5C22544A-7EE6-4342-B048-85BDC9FD1C3A}</a:tableStyleId>
              </a:tblPr>
              <a:tblGrid>
                <a:gridCol w="2392679">
                  <a:extLst>
                    <a:ext uri="{9D8B030D-6E8A-4147-A177-3AD203B41FA5}">
                      <a16:colId xmlns:a16="http://schemas.microsoft.com/office/drawing/2014/main" val="3136873190"/>
                    </a:ext>
                  </a:extLst>
                </a:gridCol>
                <a:gridCol w="2575559">
                  <a:extLst>
                    <a:ext uri="{9D8B030D-6E8A-4147-A177-3AD203B41FA5}">
                      <a16:colId xmlns:a16="http://schemas.microsoft.com/office/drawing/2014/main" val="944749135"/>
                    </a:ext>
                  </a:extLst>
                </a:gridCol>
                <a:gridCol w="2546253">
                  <a:extLst>
                    <a:ext uri="{9D8B030D-6E8A-4147-A177-3AD203B41FA5}">
                      <a16:colId xmlns:a16="http://schemas.microsoft.com/office/drawing/2014/main" val="2961240306"/>
                    </a:ext>
                  </a:extLst>
                </a:gridCol>
              </a:tblGrid>
              <a:tr h="520039">
                <a:tc>
                  <a:txBody>
                    <a:bodyPr/>
                    <a:lstStyle/>
                    <a:p>
                      <a:pPr algn="r"/>
                      <a:endParaRPr lang="en-US" sz="1600" b="1" i="0">
                        <a:solidFill>
                          <a:srgbClr val="172140"/>
                        </a:solidFill>
                        <a:latin typeface="Arial" panose="020B0604020202020204" pitchFamily="34" charset="0"/>
                        <a:cs typeface="Arial" panose="020B0604020202020204" pitchFamily="34" charset="0"/>
                      </a:endParaRPr>
                    </a:p>
                  </a:txBody>
                  <a:tcPr marL="97945" marR="97945" marT="48972" marB="48972" anchor="ctr">
                    <a:solidFill>
                      <a:srgbClr val="002455"/>
                    </a:solidFill>
                  </a:tcPr>
                </a:tc>
                <a:tc>
                  <a:txBody>
                    <a:bodyPr/>
                    <a:lstStyle/>
                    <a:p>
                      <a:pPr marL="0" algn="l" rtl="0" eaLnBrk="1" latinLnBrk="0" hangingPunct="1"/>
                      <a:r>
                        <a:rPr lang="en-US" sz="1600" b="1" i="0" kern="1200">
                          <a:solidFill>
                            <a:srgbClr val="FAC01A"/>
                          </a:solidFill>
                          <a:latin typeface="Arial"/>
                          <a:ea typeface="+mn-ea"/>
                          <a:cs typeface="Arial"/>
                        </a:rPr>
                        <a:t>Current Expenses</a:t>
                      </a:r>
                    </a:p>
                  </a:txBody>
                  <a:tcPr marL="97945" marR="97945" marT="48972" marB="48972" anchor="ctr">
                    <a:solidFill>
                      <a:srgbClr val="002455"/>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i="0" kern="1200">
                          <a:solidFill>
                            <a:srgbClr val="FAC01A"/>
                          </a:solidFill>
                          <a:latin typeface="Arial"/>
                          <a:ea typeface="+mn-ea"/>
                          <a:cs typeface="Arial"/>
                        </a:rPr>
                        <a:t>Anticipated Expenses</a:t>
                      </a:r>
                    </a:p>
                  </a:txBody>
                  <a:tcPr marL="97945" marR="97945" marT="48972" marB="48972" anchor="ctr">
                    <a:solidFill>
                      <a:srgbClr val="002455"/>
                    </a:solidFill>
                  </a:tcPr>
                </a:tc>
                <a:extLst>
                  <a:ext uri="{0D108BD9-81ED-4DB2-BD59-A6C34878D82A}">
                    <a16:rowId xmlns:a16="http://schemas.microsoft.com/office/drawing/2014/main" val="3764937181"/>
                  </a:ext>
                </a:extLst>
              </a:tr>
              <a:tr h="520039">
                <a:tc>
                  <a:txBody>
                    <a:bodyPr/>
                    <a:lstStyle/>
                    <a:p>
                      <a:pPr algn="r"/>
                      <a:r>
                        <a:rPr lang="en-US" sz="1600" b="1" i="0">
                          <a:solidFill>
                            <a:srgbClr val="172140"/>
                          </a:solidFill>
                          <a:latin typeface="Arial"/>
                          <a:cs typeface="Arial"/>
                        </a:rPr>
                        <a:t>Project Budget</a:t>
                      </a:r>
                    </a:p>
                  </a:txBody>
                  <a:tcPr marL="97945" marR="97945" marT="48972" marB="48972" anchor="ctr"/>
                </a:tc>
                <a:tc>
                  <a:txBody>
                    <a:bodyPr/>
                    <a:lstStyle/>
                    <a:p>
                      <a:r>
                        <a:rPr lang="en-US" sz="1400">
                          <a:solidFill>
                            <a:srgbClr val="172140"/>
                          </a:solidFill>
                          <a:latin typeface="Arial"/>
                          <a:cs typeface="Arial"/>
                        </a:rPr>
                        <a:t>+$3,750</a:t>
                      </a:r>
                      <a:endParaRPr lang="en-US" sz="1400" dirty="0">
                        <a:solidFill>
                          <a:srgbClr val="172140"/>
                        </a:solidFill>
                        <a:latin typeface="Arial"/>
                        <a:cs typeface="Arial"/>
                      </a:endParaRPr>
                    </a:p>
                  </a:txBody>
                  <a:tcPr marL="97945" marR="97945" marT="48972" marB="48972" anchor="ctr"/>
                </a:tc>
                <a:tc>
                  <a:txBody>
                    <a:bodyPr/>
                    <a:lstStyle/>
                    <a:p>
                      <a:pPr lvl="0" algn="l">
                        <a:lnSpc>
                          <a:spcPct val="100000"/>
                        </a:lnSpc>
                        <a:spcBef>
                          <a:spcPts val="0"/>
                        </a:spcBef>
                        <a:spcAft>
                          <a:spcPts val="0"/>
                        </a:spcAft>
                        <a:buNone/>
                      </a:pPr>
                      <a:r>
                        <a:rPr lang="en-US" sz="1400" b="0" i="0" u="none" strike="noStrike" kern="1200" noProof="0">
                          <a:solidFill>
                            <a:srgbClr val="172140"/>
                          </a:solidFill>
                          <a:latin typeface="Arial"/>
                        </a:rPr>
                        <a:t>+$3,750</a:t>
                      </a:r>
                      <a:endParaRPr lang="en-US" sz="1400" b="0" i="0" u="none" strike="noStrike" kern="1200" noProof="0" dirty="0">
                        <a:solidFill>
                          <a:srgbClr val="000000"/>
                        </a:solidFill>
                        <a:latin typeface="Arial"/>
                      </a:endParaRPr>
                    </a:p>
                  </a:txBody>
                  <a:tcPr marL="97945" marR="97945" marT="48972" marB="48972" anchor="ctr"/>
                </a:tc>
                <a:extLst>
                  <a:ext uri="{0D108BD9-81ED-4DB2-BD59-A6C34878D82A}">
                    <a16:rowId xmlns:a16="http://schemas.microsoft.com/office/drawing/2014/main" val="2711629997"/>
                  </a:ext>
                </a:extLst>
              </a:tr>
              <a:tr h="520039">
                <a:tc>
                  <a:txBody>
                    <a:bodyPr/>
                    <a:lstStyle/>
                    <a:p>
                      <a:pPr algn="r"/>
                      <a:r>
                        <a:rPr lang="en-US" sz="1600" b="1" i="0">
                          <a:solidFill>
                            <a:srgbClr val="172140"/>
                          </a:solidFill>
                          <a:latin typeface="Arial"/>
                          <a:cs typeface="Arial"/>
                        </a:rPr>
                        <a:t>Building Materials</a:t>
                      </a:r>
                    </a:p>
                  </a:txBody>
                  <a:tcPr marL="97945" marR="97945" marT="48972" marB="48972" anchor="ctr"/>
                </a:tc>
                <a:tc>
                  <a:txBody>
                    <a:bodyPr/>
                    <a:lstStyle/>
                    <a:p>
                      <a:r>
                        <a:rPr lang="en-US" sz="1400">
                          <a:solidFill>
                            <a:srgbClr val="172140"/>
                          </a:solidFill>
                          <a:latin typeface="Arial"/>
                          <a:cs typeface="Arial"/>
                        </a:rPr>
                        <a:t>$0</a:t>
                      </a:r>
                    </a:p>
                  </a:txBody>
                  <a:tcPr marL="97945" marR="97945" marT="48972" marB="48972" anchor="ctr"/>
                </a:tc>
                <a:tc>
                  <a:txBody>
                    <a:bodyPr/>
                    <a:lstStyle/>
                    <a:p>
                      <a:r>
                        <a:rPr lang="en-US" sz="1400">
                          <a:solidFill>
                            <a:srgbClr val="172140"/>
                          </a:solidFill>
                          <a:latin typeface="Arial"/>
                          <a:cs typeface="Arial"/>
                        </a:rPr>
                        <a:t>-3x$150 ($450)</a:t>
                      </a:r>
                    </a:p>
                  </a:txBody>
                  <a:tcPr marL="97945" marR="97945" marT="48972" marB="48972" anchor="ctr"/>
                </a:tc>
                <a:extLst>
                  <a:ext uri="{0D108BD9-81ED-4DB2-BD59-A6C34878D82A}">
                    <a16:rowId xmlns:a16="http://schemas.microsoft.com/office/drawing/2014/main" val="638762166"/>
                  </a:ext>
                </a:extLst>
              </a:tr>
              <a:tr h="520039">
                <a:tc>
                  <a:txBody>
                    <a:bodyPr/>
                    <a:lstStyle/>
                    <a:p>
                      <a:pPr algn="r"/>
                      <a:r>
                        <a:rPr lang="en-US" sz="1600" b="1" i="0">
                          <a:solidFill>
                            <a:srgbClr val="172140"/>
                          </a:solidFill>
                          <a:latin typeface="Arial"/>
                          <a:cs typeface="Arial"/>
                        </a:rPr>
                        <a:t>Part Manufacturing</a:t>
                      </a:r>
                    </a:p>
                  </a:txBody>
                  <a:tcPr marL="97945" marR="97945" marT="48972" marB="48972" anchor="ctr"/>
                </a:tc>
                <a:tc>
                  <a:txBody>
                    <a:bodyPr/>
                    <a:lstStyle/>
                    <a:p>
                      <a:pPr lvl="0">
                        <a:buNone/>
                      </a:pPr>
                      <a:r>
                        <a:rPr lang="en-US" sz="1400" b="0" i="0" u="none" strike="noStrike" noProof="0">
                          <a:solidFill>
                            <a:srgbClr val="172140"/>
                          </a:solidFill>
                          <a:latin typeface="Arial"/>
                        </a:rPr>
                        <a:t>$0</a:t>
                      </a:r>
                      <a:endParaRPr lang="en-US"/>
                    </a:p>
                  </a:txBody>
                  <a:tcPr marL="97945" marR="97945" marT="48972" marB="48972" anchor="ctr"/>
                </a:tc>
                <a:tc>
                  <a:txBody>
                    <a:bodyPr/>
                    <a:lstStyle/>
                    <a:p>
                      <a:r>
                        <a:rPr lang="en-US" sz="1400">
                          <a:solidFill>
                            <a:srgbClr val="172140"/>
                          </a:solidFill>
                          <a:latin typeface="Arial"/>
                          <a:cs typeface="Arial"/>
                        </a:rPr>
                        <a:t>-3x$150 ($450)</a:t>
                      </a:r>
                    </a:p>
                  </a:txBody>
                  <a:tcPr marL="97945" marR="97945" marT="48972" marB="48972" anchor="ctr"/>
                </a:tc>
                <a:extLst>
                  <a:ext uri="{0D108BD9-81ED-4DB2-BD59-A6C34878D82A}">
                    <a16:rowId xmlns:a16="http://schemas.microsoft.com/office/drawing/2014/main" val="1652784917"/>
                  </a:ext>
                </a:extLst>
              </a:tr>
              <a:tr h="520039">
                <a:tc>
                  <a:txBody>
                    <a:bodyPr/>
                    <a:lstStyle/>
                    <a:p>
                      <a:pPr algn="r"/>
                      <a:r>
                        <a:rPr lang="en-US" sz="1600" b="1" i="0">
                          <a:solidFill>
                            <a:srgbClr val="172140"/>
                          </a:solidFill>
                          <a:latin typeface="Arial"/>
                          <a:cs typeface="Arial"/>
                        </a:rPr>
                        <a:t>Machinery and Electronics</a:t>
                      </a:r>
                    </a:p>
                  </a:txBody>
                  <a:tcPr marL="97945" marR="97945" marT="48972" marB="48972" anchor="ctr"/>
                </a:tc>
                <a:tc>
                  <a:txBody>
                    <a:bodyPr/>
                    <a:lstStyle/>
                    <a:p>
                      <a:pPr lvl="0">
                        <a:buNone/>
                      </a:pPr>
                      <a:r>
                        <a:rPr lang="en-US" sz="1400" b="0" i="0" u="none" strike="noStrike" noProof="0">
                          <a:solidFill>
                            <a:srgbClr val="172140"/>
                          </a:solidFill>
                          <a:latin typeface="Arial"/>
                        </a:rPr>
                        <a:t>$0</a:t>
                      </a:r>
                      <a:endParaRPr lang="en-US"/>
                    </a:p>
                  </a:txBody>
                  <a:tcPr marL="97945" marR="97945" marT="48972" marB="48972" anchor="ctr"/>
                </a:tc>
                <a:tc>
                  <a:txBody>
                    <a:bodyPr/>
                    <a:lstStyle/>
                    <a:p>
                      <a:r>
                        <a:rPr lang="en-US" sz="1400">
                          <a:solidFill>
                            <a:srgbClr val="172140"/>
                          </a:solidFill>
                          <a:latin typeface="Arial"/>
                          <a:cs typeface="Arial"/>
                        </a:rPr>
                        <a:t>-3x$400 ($1,200)</a:t>
                      </a:r>
                      <a:endParaRPr lang="en-US" sz="1400" dirty="0">
                        <a:solidFill>
                          <a:srgbClr val="172140"/>
                        </a:solidFill>
                        <a:latin typeface="Arial"/>
                        <a:cs typeface="Arial"/>
                      </a:endParaRPr>
                    </a:p>
                  </a:txBody>
                  <a:tcPr marL="97945" marR="97945" marT="48972" marB="48972" anchor="ctr"/>
                </a:tc>
                <a:extLst>
                  <a:ext uri="{0D108BD9-81ED-4DB2-BD59-A6C34878D82A}">
                    <a16:rowId xmlns:a16="http://schemas.microsoft.com/office/drawing/2014/main" val="3273893072"/>
                  </a:ext>
                </a:extLst>
              </a:tr>
              <a:tr h="520039">
                <a:tc>
                  <a:txBody>
                    <a:bodyPr/>
                    <a:lstStyle/>
                    <a:p>
                      <a:pPr algn="r"/>
                      <a:r>
                        <a:rPr lang="en-US" sz="1600" b="1" i="0">
                          <a:solidFill>
                            <a:srgbClr val="172140"/>
                          </a:solidFill>
                          <a:latin typeface="Arial"/>
                          <a:cs typeface="Arial"/>
                        </a:rPr>
                        <a:t>Research Material</a:t>
                      </a:r>
                    </a:p>
                  </a:txBody>
                  <a:tcPr marL="97945" marR="97945" marT="48972" marB="48972" anchor="ctr"/>
                </a:tc>
                <a:tc>
                  <a:txBody>
                    <a:bodyPr/>
                    <a:lstStyle/>
                    <a:p>
                      <a:pPr lvl="0">
                        <a:buNone/>
                      </a:pPr>
                      <a:r>
                        <a:rPr lang="en-US" sz="1400" b="0" i="0" u="none" strike="noStrike" noProof="0">
                          <a:solidFill>
                            <a:srgbClr val="172140"/>
                          </a:solidFill>
                          <a:latin typeface="Arial"/>
                        </a:rPr>
                        <a:t>$0</a:t>
                      </a:r>
                      <a:endParaRPr lang="en-US"/>
                    </a:p>
                  </a:txBody>
                  <a:tcPr marL="97945" marR="97945" marT="48972" marB="48972" anchor="ctr"/>
                </a:tc>
                <a:tc>
                  <a:txBody>
                    <a:bodyPr/>
                    <a:lstStyle/>
                    <a:p>
                      <a:r>
                        <a:rPr lang="en-US" sz="1400">
                          <a:solidFill>
                            <a:srgbClr val="172140"/>
                          </a:solidFill>
                          <a:latin typeface="Arial"/>
                          <a:cs typeface="Arial"/>
                        </a:rPr>
                        <a:t>-$100 </a:t>
                      </a:r>
                    </a:p>
                  </a:txBody>
                  <a:tcPr marL="97945" marR="97945" marT="48972" marB="48972" anchor="ctr"/>
                </a:tc>
                <a:extLst>
                  <a:ext uri="{0D108BD9-81ED-4DB2-BD59-A6C34878D82A}">
                    <a16:rowId xmlns:a16="http://schemas.microsoft.com/office/drawing/2014/main" val="2954226191"/>
                  </a:ext>
                </a:extLst>
              </a:tr>
              <a:tr h="520039">
                <a:tc>
                  <a:txBody>
                    <a:bodyPr/>
                    <a:lstStyle/>
                    <a:p>
                      <a:pPr algn="r"/>
                      <a:r>
                        <a:rPr lang="en-US" sz="1600" b="1" i="0">
                          <a:solidFill>
                            <a:srgbClr val="172140"/>
                          </a:solidFill>
                          <a:latin typeface="Arial"/>
                          <a:cs typeface="Arial"/>
                        </a:rPr>
                        <a:t>Fundraising</a:t>
                      </a:r>
                    </a:p>
                  </a:txBody>
                  <a:tcPr marL="97945" marR="97945" marT="48972" marB="48972" anchor="ctr">
                    <a:lnB w="12700">
                      <a:solidFill>
                        <a:schemeClr val="tx1"/>
                      </a:solidFill>
                    </a:lnB>
                  </a:tcPr>
                </a:tc>
                <a:tc>
                  <a:txBody>
                    <a:bodyPr/>
                    <a:lstStyle/>
                    <a:p>
                      <a:pPr lvl="0">
                        <a:buNone/>
                      </a:pPr>
                      <a:r>
                        <a:rPr lang="en-US" sz="1400" b="0" i="0" u="none" strike="noStrike" noProof="0">
                          <a:solidFill>
                            <a:srgbClr val="172140"/>
                          </a:solidFill>
                          <a:latin typeface="Arial"/>
                        </a:rPr>
                        <a:t>$0</a:t>
                      </a:r>
                      <a:endParaRPr lang="en-US"/>
                    </a:p>
                  </a:txBody>
                  <a:tcPr marL="97945" marR="97945" marT="48972" marB="48972" anchor="ctr">
                    <a:lnB w="12700">
                      <a:solidFill>
                        <a:schemeClr val="tx1"/>
                      </a:solidFill>
                    </a:lnB>
                  </a:tcPr>
                </a:tc>
                <a:tc>
                  <a:txBody>
                    <a:bodyPr/>
                    <a:lstStyle/>
                    <a:p>
                      <a:r>
                        <a:rPr lang="en-US" sz="1400">
                          <a:solidFill>
                            <a:srgbClr val="172140"/>
                          </a:solidFill>
                          <a:latin typeface="Arial"/>
                          <a:cs typeface="Arial"/>
                        </a:rPr>
                        <a:t>+$375</a:t>
                      </a:r>
                    </a:p>
                  </a:txBody>
                  <a:tcPr marL="97945" marR="97945" marT="48972" marB="48972" anchor="ctr">
                    <a:lnB w="12700">
                      <a:solidFill>
                        <a:schemeClr val="tx1"/>
                      </a:solidFill>
                    </a:lnB>
                  </a:tcPr>
                </a:tc>
                <a:extLst>
                  <a:ext uri="{0D108BD9-81ED-4DB2-BD59-A6C34878D82A}">
                    <a16:rowId xmlns:a16="http://schemas.microsoft.com/office/drawing/2014/main" val="446887154"/>
                  </a:ext>
                </a:extLst>
              </a:tr>
              <a:tr h="520039">
                <a:tc>
                  <a:txBody>
                    <a:bodyPr/>
                    <a:lstStyle/>
                    <a:p>
                      <a:pPr algn="r"/>
                      <a:r>
                        <a:rPr lang="en-US" sz="1600" b="1" i="0">
                          <a:solidFill>
                            <a:srgbClr val="172140"/>
                          </a:solidFill>
                          <a:latin typeface="Arial"/>
                          <a:cs typeface="Arial"/>
                        </a:rPr>
                        <a:t>Balance</a:t>
                      </a:r>
                    </a:p>
                  </a:txBody>
                  <a:tcPr marL="97945" marR="97945" marT="48972" marB="48972" anchor="ctr">
                    <a:lnT w="12700">
                      <a:solidFill>
                        <a:schemeClr val="tx1"/>
                      </a:solidFill>
                    </a:lnT>
                  </a:tcPr>
                </a:tc>
                <a:tc>
                  <a:txBody>
                    <a:bodyPr/>
                    <a:lstStyle/>
                    <a:p>
                      <a:r>
                        <a:rPr lang="en-US" sz="1400">
                          <a:solidFill>
                            <a:srgbClr val="172140"/>
                          </a:solidFill>
                          <a:latin typeface="Arial"/>
                          <a:cs typeface="Arial"/>
                        </a:rPr>
                        <a:t>$3,375</a:t>
                      </a:r>
                    </a:p>
                  </a:txBody>
                  <a:tcPr marL="97945" marR="97945" marT="48972" marB="48972" anchor="ctr">
                    <a:lnT w="12700">
                      <a:solidFill>
                        <a:schemeClr val="tx1"/>
                      </a:solidFill>
                    </a:lnT>
                  </a:tcPr>
                </a:tc>
                <a:tc>
                  <a:txBody>
                    <a:bodyPr/>
                    <a:lstStyle/>
                    <a:p>
                      <a:r>
                        <a:rPr lang="en-US" sz="1400">
                          <a:solidFill>
                            <a:srgbClr val="172140"/>
                          </a:solidFill>
                          <a:latin typeface="Arial"/>
                          <a:cs typeface="Arial"/>
                        </a:rPr>
                        <a:t>$1,550</a:t>
                      </a:r>
                      <a:endParaRPr lang="en-US" sz="1400" dirty="0">
                        <a:solidFill>
                          <a:srgbClr val="172140"/>
                        </a:solidFill>
                        <a:latin typeface="Arial"/>
                        <a:cs typeface="Arial"/>
                      </a:endParaRPr>
                    </a:p>
                  </a:txBody>
                  <a:tcPr marL="97945" marR="97945" marT="48972" marB="48972" anchor="ctr">
                    <a:lnT w="12700">
                      <a:solidFill>
                        <a:schemeClr val="tx1"/>
                      </a:solidFill>
                    </a:lnT>
                  </a:tcPr>
                </a:tc>
                <a:extLst>
                  <a:ext uri="{0D108BD9-81ED-4DB2-BD59-A6C34878D82A}">
                    <a16:rowId xmlns:a16="http://schemas.microsoft.com/office/drawing/2014/main" val="783188486"/>
                  </a:ext>
                </a:extLst>
              </a:tr>
            </a:tbl>
          </a:graphicData>
        </a:graphic>
      </p:graphicFrame>
      <p:sp>
        <p:nvSpPr>
          <p:cNvPr id="8" name="List">
            <a:extLst>
              <a:ext uri="{FF2B5EF4-FFF2-40B4-BE49-F238E27FC236}">
                <a16:creationId xmlns:a16="http://schemas.microsoft.com/office/drawing/2014/main" id="{131DA9D2-3015-165E-1E4C-260AA16D45C0}"/>
              </a:ext>
            </a:extLst>
          </p:cNvPr>
          <p:cNvSpPr txBox="1">
            <a:spLocks/>
          </p:cNvSpPr>
          <p:nvPr/>
        </p:nvSpPr>
        <p:spPr>
          <a:xfrm>
            <a:off x="8154643" y="2180760"/>
            <a:ext cx="3412084" cy="33880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rgbClr val="002455"/>
                </a:solidFill>
                <a:latin typeface="Times New Roman"/>
                <a:cs typeface="Arial"/>
              </a:rPr>
              <a:t>No expenses incurred yet</a:t>
            </a:r>
            <a:endParaRPr lang="en-US" sz="1800">
              <a:solidFill>
                <a:srgbClr val="002455"/>
              </a:solidFill>
              <a:latin typeface="Times New Roman"/>
              <a:cs typeface="Arial" panose="020B0604020202020204" pitchFamily="34" charset="0"/>
            </a:endParaRPr>
          </a:p>
          <a:p>
            <a:r>
              <a:rPr lang="en-US" sz="1800">
                <a:solidFill>
                  <a:srgbClr val="002455"/>
                </a:solidFill>
                <a:latin typeface="Times New Roman"/>
                <a:cs typeface="Arial"/>
              </a:rPr>
              <a:t>Accounts for three models with $700 production cost</a:t>
            </a:r>
            <a:endParaRPr lang="en-US" sz="1800">
              <a:solidFill>
                <a:srgbClr val="002455"/>
              </a:solidFill>
              <a:latin typeface="Times New Roman"/>
              <a:cs typeface="Arial" panose="020B0604020202020204" pitchFamily="34" charset="0"/>
            </a:endParaRPr>
          </a:p>
          <a:p>
            <a:r>
              <a:rPr lang="en-US" sz="1800">
                <a:solidFill>
                  <a:srgbClr val="002455"/>
                </a:solidFill>
                <a:latin typeface="Times New Roman"/>
                <a:cs typeface="Arial"/>
              </a:rPr>
              <a:t>Some funds set aside for manuals or trainings</a:t>
            </a:r>
            <a:endParaRPr lang="en-US" sz="1800">
              <a:solidFill>
                <a:srgbClr val="002455"/>
              </a:solidFill>
              <a:latin typeface="Times New Roman"/>
              <a:cs typeface="Arial" panose="020B0604020202020204" pitchFamily="34" charset="0"/>
            </a:endParaRPr>
          </a:p>
          <a:p>
            <a:r>
              <a:rPr lang="en-US" sz="1800">
                <a:solidFill>
                  <a:srgbClr val="002455"/>
                </a:solidFill>
                <a:latin typeface="Times New Roman"/>
                <a:cs typeface="Arial"/>
              </a:rPr>
              <a:t>Each team member will contribute at least $75 to fundraising</a:t>
            </a:r>
            <a:endParaRPr lang="en-US" sz="1800">
              <a:solidFill>
                <a:srgbClr val="002455"/>
              </a:solidFill>
              <a:latin typeface="Times New Roman"/>
              <a:cs typeface="Arial" panose="020B0604020202020204" pitchFamily="34" charset="0"/>
            </a:endParaRPr>
          </a:p>
          <a:p>
            <a:endParaRPr lang="en-US" sz="1800">
              <a:solidFill>
                <a:srgbClr val="002455"/>
              </a:solidFill>
              <a:latin typeface="Times New Roman"/>
              <a:cs typeface="Arial" panose="020B0604020202020204" pitchFamily="34" charset="0"/>
            </a:endParaRPr>
          </a:p>
          <a:p>
            <a:pPr marL="0" indent="0">
              <a:buNone/>
            </a:pPr>
            <a:endParaRPr lang="en-US" sz="2200">
              <a:solidFill>
                <a:srgbClr val="002455"/>
              </a:solidFill>
              <a:latin typeface="Arial" panose="020B0604020202020204" pitchFamily="34" charset="0"/>
              <a:cs typeface="Arial" panose="020B0604020202020204" pitchFamily="34" charset="0"/>
            </a:endParaRPr>
          </a:p>
        </p:txBody>
      </p:sp>
      <p:pic>
        <p:nvPicPr>
          <p:cNvPr id="5" name="Artifact">
            <a:extLst>
              <a:ext uri="{FF2B5EF4-FFF2-40B4-BE49-F238E27FC236}">
                <a16:creationId xmlns:a16="http://schemas.microsoft.com/office/drawing/2014/main" id="{B524ADFC-8201-6F4E-DA5E-8AA5D602718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51227" y="6164887"/>
            <a:ext cx="1104819" cy="448700"/>
          </a:xfrm>
          <a:prstGeom prst="rect">
            <a:avLst/>
          </a:prstGeom>
        </p:spPr>
      </p:pic>
      <p:sp>
        <p:nvSpPr>
          <p:cNvPr id="10" name="Slide Number Placeholder 9">
            <a:extLst>
              <a:ext uri="{FF2B5EF4-FFF2-40B4-BE49-F238E27FC236}">
                <a16:creationId xmlns:a16="http://schemas.microsoft.com/office/drawing/2014/main" id="{85226AA0-BF8A-504A-BC8B-309D13A32C45}"/>
              </a:ext>
            </a:extLst>
          </p:cNvPr>
          <p:cNvSpPr>
            <a:spLocks noGrp="1"/>
          </p:cNvSpPr>
          <p:nvPr>
            <p:ph type="sldNum" sz="quarter" idx="12"/>
          </p:nvPr>
        </p:nvSpPr>
        <p:spPr>
          <a:xfrm>
            <a:off x="5404449" y="6341973"/>
            <a:ext cx="2743200" cy="365125"/>
          </a:xfrm>
        </p:spPr>
        <p:txBody>
          <a:bodyPr/>
          <a:lstStyle/>
          <a:p>
            <a:fld id="{175166F6-F931-CC42-835D-68601A0A43FB}" type="slidenum">
              <a:rPr lang="en-US" smtClean="0"/>
              <a:t>18</a:t>
            </a:fld>
            <a:endParaRPr lang="en-US"/>
          </a:p>
        </p:txBody>
      </p:sp>
      <p:sp>
        <p:nvSpPr>
          <p:cNvPr id="12" name="Footer Placeholder 11">
            <a:extLst>
              <a:ext uri="{FF2B5EF4-FFF2-40B4-BE49-F238E27FC236}">
                <a16:creationId xmlns:a16="http://schemas.microsoft.com/office/drawing/2014/main" id="{9D6DF952-D955-8E33-647B-719960E293B9}"/>
              </a:ext>
            </a:extLst>
          </p:cNvPr>
          <p:cNvSpPr>
            <a:spLocks noGrp="1"/>
          </p:cNvSpPr>
          <p:nvPr>
            <p:ph type="ftr" sz="quarter" idx="11"/>
          </p:nvPr>
        </p:nvSpPr>
        <p:spPr/>
        <p:txBody>
          <a:bodyPr/>
          <a:lstStyle/>
          <a:p>
            <a:r>
              <a:rPr lang="en-US">
                <a:ea typeface="Calibri"/>
                <a:cs typeface="Calibri"/>
              </a:rPr>
              <a:t>Owen K. Flying Squirrel 2/10/25</a:t>
            </a:r>
          </a:p>
        </p:txBody>
      </p:sp>
      <p:sp>
        <p:nvSpPr>
          <p:cNvPr id="7" name="TextBox 6">
            <a:extLst>
              <a:ext uri="{FF2B5EF4-FFF2-40B4-BE49-F238E27FC236}">
                <a16:creationId xmlns:a16="http://schemas.microsoft.com/office/drawing/2014/main" id="{04B44744-A49F-D464-3E52-D38D184105B6}"/>
              </a:ext>
            </a:extLst>
          </p:cNvPr>
          <p:cNvSpPr txBox="1"/>
          <p:nvPr/>
        </p:nvSpPr>
        <p:spPr>
          <a:xfrm>
            <a:off x="3048724" y="6409715"/>
            <a:ext cx="191693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ea typeface="Calibri"/>
                <a:cs typeface="Calibri"/>
              </a:rPr>
              <a:t>Table 3: Budget &amp; Expenses</a:t>
            </a:r>
          </a:p>
        </p:txBody>
      </p:sp>
    </p:spTree>
    <p:extLst>
      <p:ext uri="{BB962C8B-B14F-4D97-AF65-F5344CB8AC3E}">
        <p14:creationId xmlns:p14="http://schemas.microsoft.com/office/powerpoint/2010/main" val="3332688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rtifact">
            <a:extLst>
              <a:ext uri="{FF2B5EF4-FFF2-40B4-BE49-F238E27FC236}">
                <a16:creationId xmlns:a16="http://schemas.microsoft.com/office/drawing/2014/main" id="{8A831D0E-0C6F-142B-3424-6E47F178B54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3187700" cy="2628900"/>
          </a:xfrm>
          <a:prstGeom prst="rect">
            <a:avLst/>
          </a:prstGeom>
        </p:spPr>
      </p:pic>
      <p:pic>
        <p:nvPicPr>
          <p:cNvPr id="7" name="Artifact">
            <a:extLst>
              <a:ext uri="{FF2B5EF4-FFF2-40B4-BE49-F238E27FC236}">
                <a16:creationId xmlns:a16="http://schemas.microsoft.com/office/drawing/2014/main" id="{66096839-DA96-2364-D0BF-7CD4572A138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80420" y="3012142"/>
            <a:ext cx="4622800" cy="3860800"/>
          </a:xfrm>
          <a:prstGeom prst="rect">
            <a:avLst/>
          </a:prstGeom>
        </p:spPr>
      </p:pic>
      <p:sp>
        <p:nvSpPr>
          <p:cNvPr id="3" name="Photo (delete after photo placed)">
            <a:extLst>
              <a:ext uri="{FF2B5EF4-FFF2-40B4-BE49-F238E27FC236}">
                <a16:creationId xmlns:a16="http://schemas.microsoft.com/office/drawing/2014/main" id="{BB27995C-D5C4-7413-6D1C-1B22859B2FD6}"/>
              </a:ext>
            </a:extLst>
          </p:cNvPr>
          <p:cNvSpPr txBox="1"/>
          <p:nvPr/>
        </p:nvSpPr>
        <p:spPr>
          <a:xfrm>
            <a:off x="9345741" y="2812087"/>
            <a:ext cx="1092158" cy="400110"/>
          </a:xfrm>
          <a:prstGeom prst="rect">
            <a:avLst/>
          </a:prstGeom>
          <a:noFill/>
          <a:ln>
            <a:noFill/>
          </a:ln>
        </p:spPr>
        <p:txBody>
          <a:bodyPr wrap="none" rtlCol="0">
            <a:spAutoFit/>
          </a:bodyPr>
          <a:lstStyle/>
          <a:p>
            <a:r>
              <a:rPr lang="en-US" sz="2000">
                <a:solidFill>
                  <a:schemeClr val="bg1"/>
                </a:solidFill>
                <a:latin typeface="Arial" panose="020B0604020202020204" pitchFamily="34" charset="0"/>
                <a:cs typeface="Arial" panose="020B0604020202020204" pitchFamily="34" charset="0"/>
              </a:rPr>
              <a:t>PHOTO</a:t>
            </a:r>
          </a:p>
        </p:txBody>
      </p:sp>
      <p:sp>
        <p:nvSpPr>
          <p:cNvPr id="11" name="H1">
            <a:extLst>
              <a:ext uri="{FF2B5EF4-FFF2-40B4-BE49-F238E27FC236}">
                <a16:creationId xmlns:a16="http://schemas.microsoft.com/office/drawing/2014/main" id="{AAB78784-A436-DA30-46D3-706673EF3F26}"/>
              </a:ext>
            </a:extLst>
          </p:cNvPr>
          <p:cNvSpPr>
            <a:spLocks noGrp="1"/>
          </p:cNvSpPr>
          <p:nvPr>
            <p:ph type="title"/>
          </p:nvPr>
        </p:nvSpPr>
        <p:spPr>
          <a:xfrm>
            <a:off x="725670" y="811480"/>
            <a:ext cx="10515600" cy="1325563"/>
          </a:xfrm>
        </p:spPr>
        <p:txBody>
          <a:bodyPr>
            <a:normAutofit/>
          </a:bodyPr>
          <a:lstStyle/>
          <a:p>
            <a:r>
              <a:rPr lang="en-US" sz="5400" b="1">
                <a:solidFill>
                  <a:srgbClr val="182752"/>
                </a:solidFill>
                <a:latin typeface="Arial"/>
                <a:cs typeface="Arial"/>
              </a:rPr>
              <a:t>Conclusion &amp; Moving Forward</a:t>
            </a:r>
            <a:endParaRPr lang="en-US"/>
          </a:p>
        </p:txBody>
      </p:sp>
      <p:sp>
        <p:nvSpPr>
          <p:cNvPr id="14" name="P">
            <a:extLst>
              <a:ext uri="{FF2B5EF4-FFF2-40B4-BE49-F238E27FC236}">
                <a16:creationId xmlns:a16="http://schemas.microsoft.com/office/drawing/2014/main" id="{AD3656CC-4F8D-36FD-ABB4-37E344D15BDB}"/>
              </a:ext>
            </a:extLst>
          </p:cNvPr>
          <p:cNvSpPr txBox="1">
            <a:spLocks/>
          </p:cNvSpPr>
          <p:nvPr/>
        </p:nvSpPr>
        <p:spPr>
          <a:xfrm>
            <a:off x="725671" y="1982099"/>
            <a:ext cx="9992882" cy="40651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sz="1800" b="1" u="sng">
                <a:solidFill>
                  <a:srgbClr val="182752"/>
                </a:solidFill>
                <a:latin typeface="Arial"/>
                <a:cs typeface="Arial"/>
              </a:rPr>
              <a:t>Conclusion</a:t>
            </a:r>
          </a:p>
          <a:p>
            <a:pPr>
              <a:lnSpc>
                <a:spcPct val="100000"/>
              </a:lnSpc>
              <a:spcBef>
                <a:spcPts val="0"/>
              </a:spcBef>
              <a:spcAft>
                <a:spcPts val="600"/>
              </a:spcAft>
            </a:pPr>
            <a:r>
              <a:rPr lang="en-US" sz="1800">
                <a:solidFill>
                  <a:srgbClr val="182752"/>
                </a:solidFill>
                <a:latin typeface="Times New Roman"/>
                <a:cs typeface="Arial"/>
              </a:rPr>
              <a:t>Dr. </a:t>
            </a:r>
            <a:r>
              <a:rPr lang="en-US" sz="1800" err="1">
                <a:solidFill>
                  <a:srgbClr val="182752"/>
                </a:solidFill>
                <a:latin typeface="Times New Roman"/>
                <a:cs typeface="Arial"/>
              </a:rPr>
              <a:t>Razavian</a:t>
            </a:r>
            <a:r>
              <a:rPr lang="en-US" sz="1800">
                <a:solidFill>
                  <a:srgbClr val="182752"/>
                </a:solidFill>
                <a:latin typeface="Times New Roman"/>
                <a:cs typeface="Arial"/>
              </a:rPr>
              <a:t> has asked us to construct a cable-driven robot to be used as a therapy device for stroke victims.</a:t>
            </a:r>
          </a:p>
          <a:p>
            <a:pPr>
              <a:lnSpc>
                <a:spcPct val="100000"/>
              </a:lnSpc>
              <a:spcBef>
                <a:spcPts val="0"/>
              </a:spcBef>
              <a:spcAft>
                <a:spcPts val="600"/>
              </a:spcAft>
            </a:pPr>
            <a:r>
              <a:rPr lang="en-US" sz="1800">
                <a:solidFill>
                  <a:srgbClr val="182752"/>
                </a:solidFill>
                <a:latin typeface="Times New Roman"/>
                <a:cs typeface="Arial"/>
              </a:rPr>
              <a:t>The robot must be compact, easy to set up, affordable, and precise in its movements.</a:t>
            </a:r>
          </a:p>
          <a:p>
            <a:pPr>
              <a:lnSpc>
                <a:spcPct val="100000"/>
              </a:lnSpc>
              <a:spcBef>
                <a:spcPts val="0"/>
              </a:spcBef>
              <a:spcAft>
                <a:spcPts val="600"/>
              </a:spcAft>
            </a:pPr>
            <a:r>
              <a:rPr lang="en-US" sz="1800">
                <a:solidFill>
                  <a:srgbClr val="182752"/>
                </a:solidFill>
                <a:latin typeface="Times New Roman"/>
                <a:cs typeface="Arial"/>
              </a:rPr>
              <a:t>We have a budget of $3750 as well as an addition $375 that is to be fundraised by the team to construct this robot.</a:t>
            </a:r>
          </a:p>
          <a:p>
            <a:pPr marL="0" indent="0">
              <a:lnSpc>
                <a:spcPct val="100000"/>
              </a:lnSpc>
              <a:spcBef>
                <a:spcPts val="0"/>
              </a:spcBef>
              <a:spcAft>
                <a:spcPts val="600"/>
              </a:spcAft>
              <a:buNone/>
            </a:pPr>
            <a:endParaRPr lang="en-US" sz="1800" b="1" u="sng">
              <a:solidFill>
                <a:srgbClr val="182752"/>
              </a:solidFill>
              <a:latin typeface="Arial"/>
              <a:cs typeface="Arial"/>
            </a:endParaRPr>
          </a:p>
          <a:p>
            <a:pPr marL="0" indent="0">
              <a:lnSpc>
                <a:spcPct val="100000"/>
              </a:lnSpc>
              <a:spcBef>
                <a:spcPts val="0"/>
              </a:spcBef>
              <a:spcAft>
                <a:spcPts val="600"/>
              </a:spcAft>
              <a:buNone/>
            </a:pPr>
            <a:r>
              <a:rPr lang="en-US" sz="1800" b="1" u="sng">
                <a:solidFill>
                  <a:srgbClr val="182752"/>
                </a:solidFill>
                <a:latin typeface="Arial"/>
                <a:cs typeface="Arial"/>
              </a:rPr>
              <a:t>Moving Forward</a:t>
            </a:r>
          </a:p>
          <a:p>
            <a:pPr>
              <a:lnSpc>
                <a:spcPct val="100000"/>
              </a:lnSpc>
              <a:spcBef>
                <a:spcPts val="0"/>
              </a:spcBef>
              <a:spcAft>
                <a:spcPts val="600"/>
              </a:spcAft>
            </a:pPr>
            <a:r>
              <a:rPr lang="en-US" sz="1800">
                <a:solidFill>
                  <a:srgbClr val="182752"/>
                </a:solidFill>
                <a:latin typeface="Times New Roman"/>
                <a:cs typeface="Arial"/>
              </a:rPr>
              <a:t>Begin cable-driven robot concept selection and SolidWorks designing</a:t>
            </a:r>
            <a:endParaRPr lang="en-US" sz="1800">
              <a:solidFill>
                <a:srgbClr val="000000"/>
              </a:solidFill>
              <a:latin typeface="Times New Roman"/>
              <a:cs typeface="Arial"/>
            </a:endParaRPr>
          </a:p>
          <a:p>
            <a:pPr>
              <a:lnSpc>
                <a:spcPct val="100000"/>
              </a:lnSpc>
              <a:spcBef>
                <a:spcPts val="0"/>
              </a:spcBef>
              <a:spcAft>
                <a:spcPts val="600"/>
              </a:spcAft>
            </a:pPr>
            <a:r>
              <a:rPr lang="en-US" sz="1800">
                <a:solidFill>
                  <a:srgbClr val="182752"/>
                </a:solidFill>
                <a:latin typeface="Times New Roman"/>
                <a:cs typeface="Arial"/>
              </a:rPr>
              <a:t>Begin building Bill of Materials using mathematical modeling data.</a:t>
            </a:r>
          </a:p>
          <a:p>
            <a:pPr>
              <a:lnSpc>
                <a:spcPct val="100000"/>
              </a:lnSpc>
              <a:spcBef>
                <a:spcPts val="0"/>
              </a:spcBef>
              <a:spcAft>
                <a:spcPts val="600"/>
              </a:spcAft>
            </a:pPr>
            <a:r>
              <a:rPr lang="en-US" sz="1800">
                <a:solidFill>
                  <a:srgbClr val="182752"/>
                </a:solidFill>
                <a:latin typeface="Times New Roman"/>
                <a:cs typeface="Arial"/>
              </a:rPr>
              <a:t>Begin putting together code to power motors using sources in Lit. Review</a:t>
            </a:r>
          </a:p>
        </p:txBody>
      </p:sp>
      <p:pic>
        <p:nvPicPr>
          <p:cNvPr id="10" name="Artifact">
            <a:extLst>
              <a:ext uri="{FF2B5EF4-FFF2-40B4-BE49-F238E27FC236}">
                <a16:creationId xmlns:a16="http://schemas.microsoft.com/office/drawing/2014/main" id="{302931B2-50F3-B9B4-049E-7FF0354015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51227" y="6164887"/>
            <a:ext cx="1104819" cy="448700"/>
          </a:xfrm>
          <a:prstGeom prst="rect">
            <a:avLst/>
          </a:prstGeom>
        </p:spPr>
      </p:pic>
      <p:sp>
        <p:nvSpPr>
          <p:cNvPr id="4" name="Slide Number Placeholder 3">
            <a:extLst>
              <a:ext uri="{FF2B5EF4-FFF2-40B4-BE49-F238E27FC236}">
                <a16:creationId xmlns:a16="http://schemas.microsoft.com/office/drawing/2014/main" id="{E1623D4E-0124-DC35-EA71-CEA5E356E350}"/>
              </a:ext>
            </a:extLst>
          </p:cNvPr>
          <p:cNvSpPr>
            <a:spLocks noGrp="1"/>
          </p:cNvSpPr>
          <p:nvPr>
            <p:ph type="sldNum" sz="quarter" idx="12"/>
          </p:nvPr>
        </p:nvSpPr>
        <p:spPr>
          <a:xfrm>
            <a:off x="5404449" y="6356350"/>
            <a:ext cx="2743200" cy="365125"/>
          </a:xfrm>
        </p:spPr>
        <p:txBody>
          <a:bodyPr/>
          <a:lstStyle/>
          <a:p>
            <a:fld id="{175166F6-F931-CC42-835D-68601A0A43FB}" type="slidenum">
              <a:rPr lang="en-US" smtClean="0"/>
              <a:t>19</a:t>
            </a:fld>
            <a:endParaRPr lang="en-US"/>
          </a:p>
        </p:txBody>
      </p:sp>
      <p:sp>
        <p:nvSpPr>
          <p:cNvPr id="6" name="Footer Placeholder 5">
            <a:extLst>
              <a:ext uri="{FF2B5EF4-FFF2-40B4-BE49-F238E27FC236}">
                <a16:creationId xmlns:a16="http://schemas.microsoft.com/office/drawing/2014/main" id="{F4267788-ED12-2CED-BD83-DCBE96A47575}"/>
              </a:ext>
            </a:extLst>
          </p:cNvPr>
          <p:cNvSpPr>
            <a:spLocks noGrp="1"/>
          </p:cNvSpPr>
          <p:nvPr>
            <p:ph type="ftr" sz="quarter" idx="11"/>
          </p:nvPr>
        </p:nvSpPr>
        <p:spPr/>
        <p:txBody>
          <a:bodyPr/>
          <a:lstStyle/>
          <a:p>
            <a:r>
              <a:rPr lang="en-US">
                <a:ea typeface="Calibri"/>
                <a:cs typeface="Calibri"/>
              </a:rPr>
              <a:t>Ryan D. Flying Squirrel 2/10/25</a:t>
            </a:r>
            <a:endParaRPr lang="en-US"/>
          </a:p>
        </p:txBody>
      </p:sp>
    </p:spTree>
    <p:extLst>
      <p:ext uri="{BB962C8B-B14F-4D97-AF65-F5344CB8AC3E}">
        <p14:creationId xmlns:p14="http://schemas.microsoft.com/office/powerpoint/2010/main" val="1192679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rtifact">
            <a:extLst>
              <a:ext uri="{FF2B5EF4-FFF2-40B4-BE49-F238E27FC236}">
                <a16:creationId xmlns:a16="http://schemas.microsoft.com/office/drawing/2014/main" id="{1CE670A9-1606-3696-D54F-316D55CBD4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80420" y="3012142"/>
            <a:ext cx="4622800" cy="3860800"/>
          </a:xfrm>
          <a:prstGeom prst="rect">
            <a:avLst/>
          </a:prstGeom>
        </p:spPr>
      </p:pic>
      <p:pic>
        <p:nvPicPr>
          <p:cNvPr id="2" name="Artifact">
            <a:extLst>
              <a:ext uri="{FF2B5EF4-FFF2-40B4-BE49-F238E27FC236}">
                <a16:creationId xmlns:a16="http://schemas.microsoft.com/office/drawing/2014/main" id="{D6EE02C6-99FC-0AC3-386F-55012BBC2C1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51227" y="6164887"/>
            <a:ext cx="1104819" cy="448700"/>
          </a:xfrm>
          <a:prstGeom prst="rect">
            <a:avLst/>
          </a:prstGeom>
        </p:spPr>
      </p:pic>
      <p:pic>
        <p:nvPicPr>
          <p:cNvPr id="5" name="Artifact">
            <a:extLst>
              <a:ext uri="{FF2B5EF4-FFF2-40B4-BE49-F238E27FC236}">
                <a16:creationId xmlns:a16="http://schemas.microsoft.com/office/drawing/2014/main" id="{2A68E25F-C278-7326-94ED-E003E3A996F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0"/>
            <a:ext cx="3187700" cy="2628900"/>
          </a:xfrm>
          <a:prstGeom prst="rect">
            <a:avLst/>
          </a:prstGeom>
        </p:spPr>
      </p:pic>
      <p:sp>
        <p:nvSpPr>
          <p:cNvPr id="4" name="Photo (delete after photo placed)">
            <a:extLst>
              <a:ext uri="{FF2B5EF4-FFF2-40B4-BE49-F238E27FC236}">
                <a16:creationId xmlns:a16="http://schemas.microsoft.com/office/drawing/2014/main" id="{FDAC5D16-9D89-818D-7360-A785D4C8AD7F}"/>
              </a:ext>
            </a:extLst>
          </p:cNvPr>
          <p:cNvSpPr>
            <a:spLocks noGrp="1"/>
          </p:cNvSpPr>
          <p:nvPr>
            <p:ph type="title"/>
          </p:nvPr>
        </p:nvSpPr>
        <p:spPr>
          <a:xfrm>
            <a:off x="838200" y="1314105"/>
            <a:ext cx="10558731" cy="5121185"/>
          </a:xfrm>
        </p:spPr>
        <p:txBody>
          <a:bodyPr>
            <a:normAutofit/>
          </a:bodyPr>
          <a:lstStyle/>
          <a:p>
            <a:pPr algn="ctr"/>
            <a:r>
              <a:rPr lang="en-US" sz="2000">
                <a:solidFill>
                  <a:schemeClr val="bg1"/>
                </a:solidFill>
                <a:latin typeface="Arial" panose="020B0604020202020204" pitchFamily="34" charset="0"/>
                <a:ea typeface="+mn-ea"/>
                <a:cs typeface="Arial" panose="020B0604020202020204" pitchFamily="34" charset="0"/>
              </a:rPr>
              <a:t>PHOTO</a:t>
            </a:r>
          </a:p>
        </p:txBody>
      </p:sp>
      <p:sp>
        <p:nvSpPr>
          <p:cNvPr id="3" name="TextBox 2">
            <a:extLst>
              <a:ext uri="{FF2B5EF4-FFF2-40B4-BE49-F238E27FC236}">
                <a16:creationId xmlns:a16="http://schemas.microsoft.com/office/drawing/2014/main" id="{DD9D076C-683E-6A39-B88E-5748E317A677}"/>
              </a:ext>
            </a:extLst>
          </p:cNvPr>
          <p:cNvSpPr txBox="1"/>
          <p:nvPr/>
        </p:nvSpPr>
        <p:spPr>
          <a:xfrm>
            <a:off x="1592176" y="409986"/>
            <a:ext cx="901831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a:solidFill>
                  <a:srgbClr val="182752"/>
                </a:solidFill>
                <a:latin typeface="Arial"/>
                <a:cs typeface="Arial"/>
              </a:rPr>
              <a:t>Project Description</a:t>
            </a:r>
            <a:endParaRPr lang="en-US"/>
          </a:p>
        </p:txBody>
      </p:sp>
      <p:sp>
        <p:nvSpPr>
          <p:cNvPr id="6" name="TextBox 5">
            <a:extLst>
              <a:ext uri="{FF2B5EF4-FFF2-40B4-BE49-F238E27FC236}">
                <a16:creationId xmlns:a16="http://schemas.microsoft.com/office/drawing/2014/main" id="{B3B34802-9711-CAD0-C27F-7957A8B8DDCF}"/>
              </a:ext>
            </a:extLst>
          </p:cNvPr>
          <p:cNvSpPr txBox="1"/>
          <p:nvPr/>
        </p:nvSpPr>
        <p:spPr>
          <a:xfrm>
            <a:off x="1920815" y="1331344"/>
            <a:ext cx="8364745"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solidFill>
                  <a:srgbClr val="182752"/>
                </a:solidFill>
                <a:latin typeface="Times New Roman"/>
                <a:cs typeface="Arial"/>
              </a:rPr>
              <a:t>SPONSOR</a:t>
            </a:r>
          </a:p>
          <a:p>
            <a:pPr marL="457200" indent="-457200">
              <a:buFont typeface="Arial,Sans-Serif"/>
              <a:buChar char="•"/>
            </a:pPr>
            <a:r>
              <a:rPr lang="en-US" sz="2400" b="1">
                <a:solidFill>
                  <a:srgbClr val="182752"/>
                </a:solidFill>
                <a:latin typeface="Times New Roman"/>
                <a:cs typeface="Arial"/>
              </a:rPr>
              <a:t>Dr. </a:t>
            </a:r>
            <a:r>
              <a:rPr lang="en-US" sz="2400" b="1" err="1">
                <a:solidFill>
                  <a:srgbClr val="182752"/>
                </a:solidFill>
                <a:latin typeface="Times New Roman"/>
                <a:cs typeface="Arial"/>
              </a:rPr>
              <a:t>Razavian</a:t>
            </a:r>
            <a:endParaRPr lang="en-US" sz="2400">
              <a:solidFill>
                <a:srgbClr val="000000"/>
              </a:solidFill>
              <a:latin typeface="Times New Roman"/>
              <a:cs typeface="Arial"/>
            </a:endParaRPr>
          </a:p>
          <a:p>
            <a:pPr marL="285750" indent="-457200">
              <a:buFont typeface="Arial,Sans-Serif"/>
              <a:buChar char="•"/>
            </a:pPr>
            <a:r>
              <a:rPr lang="en-US" sz="2400" b="1">
                <a:solidFill>
                  <a:srgbClr val="182752"/>
                </a:solidFill>
                <a:latin typeface="Times New Roman"/>
                <a:cs typeface="Arial"/>
              </a:rPr>
              <a:t>Raz Labs</a:t>
            </a:r>
            <a:endParaRPr lang="en-US" sz="2400">
              <a:latin typeface="Times New Roman"/>
              <a:ea typeface="Calibri"/>
              <a:cs typeface="Calibri"/>
            </a:endParaRPr>
          </a:p>
          <a:p>
            <a:r>
              <a:rPr lang="en-US" sz="2400" b="1" u="sng">
                <a:solidFill>
                  <a:srgbClr val="182752"/>
                </a:solidFill>
                <a:latin typeface="Times New Roman"/>
                <a:cs typeface="Arial"/>
              </a:rPr>
              <a:t>CUSTOMER NEEDS</a:t>
            </a:r>
            <a:endParaRPr lang="en-US" sz="2400">
              <a:latin typeface="Times New Roman"/>
              <a:ea typeface="Calibri"/>
              <a:cs typeface="Calibri"/>
            </a:endParaRPr>
          </a:p>
          <a:p>
            <a:pPr marL="457200" indent="-457200">
              <a:buFont typeface="Arial"/>
              <a:buChar char="•"/>
            </a:pPr>
            <a:r>
              <a:rPr lang="en-US" sz="2400" b="1">
                <a:solidFill>
                  <a:srgbClr val="182752"/>
                </a:solidFill>
                <a:latin typeface="Times New Roman"/>
                <a:cs typeface="Arial"/>
              </a:rPr>
              <a:t>Therapeutic stroke patient device</a:t>
            </a:r>
            <a:endParaRPr lang="en-US" sz="2400">
              <a:latin typeface="Times New Roman"/>
              <a:ea typeface="Calibri"/>
              <a:cs typeface="Calibri"/>
            </a:endParaRPr>
          </a:p>
          <a:p>
            <a:pPr marL="914400" lvl="1" indent="-457200">
              <a:buFont typeface="Courier New"/>
              <a:buChar char="o"/>
            </a:pPr>
            <a:r>
              <a:rPr lang="en-US" sz="2400" b="1">
                <a:solidFill>
                  <a:srgbClr val="182752"/>
                </a:solidFill>
                <a:latin typeface="Times New Roman"/>
                <a:cs typeface="Arial"/>
              </a:rPr>
              <a:t>Table-top cable-driven robot</a:t>
            </a:r>
          </a:p>
          <a:p>
            <a:pPr marL="457200" indent="-457200">
              <a:buFont typeface="Arial"/>
              <a:buChar char="•"/>
            </a:pPr>
            <a:r>
              <a:rPr lang="en-US" sz="2400" b="1">
                <a:solidFill>
                  <a:srgbClr val="182752"/>
                </a:solidFill>
                <a:latin typeface="Times New Roman"/>
                <a:cs typeface="Arial"/>
              </a:rPr>
              <a:t>At home, easy and fast to setup, inexpensive</a:t>
            </a:r>
          </a:p>
          <a:p>
            <a:pPr marL="914400" lvl="1" indent="-457200">
              <a:buFont typeface="Courier New"/>
              <a:buChar char="o"/>
            </a:pPr>
            <a:r>
              <a:rPr lang="en-US" sz="2400" b="1">
                <a:solidFill>
                  <a:srgbClr val="182752"/>
                </a:solidFill>
                <a:latin typeface="Times New Roman"/>
                <a:cs typeface="Arial"/>
              </a:rPr>
              <a:t>Less than $1000</a:t>
            </a:r>
          </a:p>
          <a:p>
            <a:pPr marL="914400" lvl="1" indent="-457200">
              <a:buFont typeface="Courier New"/>
              <a:buChar char="o"/>
            </a:pPr>
            <a:r>
              <a:rPr lang="en-US" sz="2400" b="1">
                <a:solidFill>
                  <a:srgbClr val="182752"/>
                </a:solidFill>
                <a:latin typeface="Times New Roman"/>
                <a:cs typeface="Arial"/>
              </a:rPr>
              <a:t>Less than 1 minute for setup</a:t>
            </a:r>
          </a:p>
          <a:p>
            <a:pPr marL="457200" indent="-457200">
              <a:buFont typeface="Arial"/>
              <a:buChar char="•"/>
            </a:pPr>
            <a:r>
              <a:rPr lang="en-US" sz="2400" b="1">
                <a:solidFill>
                  <a:srgbClr val="182752"/>
                </a:solidFill>
                <a:latin typeface="Times New Roman"/>
                <a:cs typeface="Arial"/>
              </a:rPr>
              <a:t>Next generation of "Hamster"</a:t>
            </a:r>
            <a:endParaRPr lang="en-US" sz="2400">
              <a:latin typeface="Times New Roman"/>
              <a:ea typeface="Calibri"/>
              <a:cs typeface="Calibri"/>
            </a:endParaRPr>
          </a:p>
          <a:p>
            <a:pPr marL="914400" lvl="1" indent="-457200">
              <a:buFont typeface="Courier New"/>
              <a:buChar char="o"/>
            </a:pPr>
            <a:r>
              <a:rPr lang="en-US" sz="2400" b="1">
                <a:solidFill>
                  <a:srgbClr val="182752"/>
                </a:solidFill>
                <a:latin typeface="Times New Roman"/>
                <a:cs typeface="Arial"/>
              </a:rPr>
              <a:t>Improved from 2D movement to 3D</a:t>
            </a:r>
          </a:p>
          <a:p>
            <a:pPr marL="914400" lvl="1" indent="-457200">
              <a:buFont typeface="Courier New"/>
              <a:buChar char="o"/>
            </a:pPr>
            <a:r>
              <a:rPr lang="en-US" sz="2400" b="1">
                <a:solidFill>
                  <a:srgbClr val="182752"/>
                </a:solidFill>
                <a:latin typeface="Times New Roman"/>
                <a:cs typeface="Arial"/>
              </a:rPr>
              <a:t>Smaller in size</a:t>
            </a:r>
          </a:p>
          <a:p>
            <a:pPr lvl="1"/>
            <a:endParaRPr lang="en-US" sz="2800" b="1">
              <a:solidFill>
                <a:srgbClr val="182752"/>
              </a:solidFill>
              <a:latin typeface="Arial"/>
              <a:cs typeface="Arial"/>
            </a:endParaRPr>
          </a:p>
        </p:txBody>
      </p:sp>
      <p:sp>
        <p:nvSpPr>
          <p:cNvPr id="7" name="Slide Number Placeholder 6">
            <a:extLst>
              <a:ext uri="{FF2B5EF4-FFF2-40B4-BE49-F238E27FC236}">
                <a16:creationId xmlns:a16="http://schemas.microsoft.com/office/drawing/2014/main" id="{AF593312-129E-BF99-EE86-AD491855E4C7}"/>
              </a:ext>
            </a:extLst>
          </p:cNvPr>
          <p:cNvSpPr>
            <a:spLocks noGrp="1"/>
          </p:cNvSpPr>
          <p:nvPr>
            <p:ph type="sldNum" sz="quarter" idx="12"/>
          </p:nvPr>
        </p:nvSpPr>
        <p:spPr>
          <a:xfrm>
            <a:off x="5404449" y="6438578"/>
            <a:ext cx="2743200" cy="431967"/>
          </a:xfrm>
        </p:spPr>
        <p:txBody>
          <a:bodyPr/>
          <a:lstStyle/>
          <a:p>
            <a:fld id="{175166F6-F931-CC42-835D-68601A0A43FB}" type="slidenum">
              <a:rPr lang="en-US" smtClean="0"/>
              <a:pPr/>
              <a:t>2</a:t>
            </a:fld>
            <a:endParaRPr lang="en-US">
              <a:ea typeface="Calibri"/>
              <a:cs typeface="Calibri"/>
            </a:endParaRPr>
          </a:p>
        </p:txBody>
      </p:sp>
      <p:sp>
        <p:nvSpPr>
          <p:cNvPr id="10" name="Footer Placeholder 9">
            <a:extLst>
              <a:ext uri="{FF2B5EF4-FFF2-40B4-BE49-F238E27FC236}">
                <a16:creationId xmlns:a16="http://schemas.microsoft.com/office/drawing/2014/main" id="{4517264A-FB8E-6761-7FE1-14BA4B75A767}"/>
              </a:ext>
            </a:extLst>
          </p:cNvPr>
          <p:cNvSpPr>
            <a:spLocks noGrp="1"/>
          </p:cNvSpPr>
          <p:nvPr>
            <p:ph type="ftr" sz="quarter" idx="11"/>
          </p:nvPr>
        </p:nvSpPr>
        <p:spPr>
          <a:xfrm>
            <a:off x="3971001" y="6442865"/>
            <a:ext cx="4302715" cy="434740"/>
          </a:xfrm>
        </p:spPr>
        <p:txBody>
          <a:bodyPr/>
          <a:lstStyle/>
          <a:p>
            <a:r>
              <a:rPr lang="en-US">
                <a:ea typeface="Calibri"/>
                <a:cs typeface="Calibri"/>
              </a:rPr>
              <a:t> Justin J Flying Squirrel 2/10/25</a:t>
            </a:r>
            <a:endParaRPr lang="en-US"/>
          </a:p>
        </p:txBody>
      </p:sp>
    </p:spTree>
    <p:extLst>
      <p:ext uri="{BB962C8B-B14F-4D97-AF65-F5344CB8AC3E}">
        <p14:creationId xmlns:p14="http://schemas.microsoft.com/office/powerpoint/2010/main" val="165918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7E64D-082B-A9D8-5FD2-F97D35CB3F80}"/>
            </a:ext>
          </a:extLst>
        </p:cNvPr>
        <p:cNvGrpSpPr/>
        <p:nvPr/>
      </p:nvGrpSpPr>
      <p:grpSpPr>
        <a:xfrm>
          <a:off x="0" y="0"/>
          <a:ext cx="0" cy="0"/>
          <a:chOff x="0" y="0"/>
          <a:chExt cx="0" cy="0"/>
        </a:xfrm>
      </p:grpSpPr>
      <p:pic>
        <p:nvPicPr>
          <p:cNvPr id="8" name="Artifact">
            <a:extLst>
              <a:ext uri="{FF2B5EF4-FFF2-40B4-BE49-F238E27FC236}">
                <a16:creationId xmlns:a16="http://schemas.microsoft.com/office/drawing/2014/main" id="{BA2C9AC9-6836-6F53-A435-A3E54D2AA7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3187700" cy="2628900"/>
          </a:xfrm>
          <a:prstGeom prst="rect">
            <a:avLst/>
          </a:prstGeom>
        </p:spPr>
      </p:pic>
      <p:pic>
        <p:nvPicPr>
          <p:cNvPr id="7" name="Artifact">
            <a:extLst>
              <a:ext uri="{FF2B5EF4-FFF2-40B4-BE49-F238E27FC236}">
                <a16:creationId xmlns:a16="http://schemas.microsoft.com/office/drawing/2014/main" id="{8F26B1F4-581D-020A-566D-EAE5D07E16D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80420" y="3012142"/>
            <a:ext cx="4622800" cy="3860800"/>
          </a:xfrm>
          <a:prstGeom prst="rect">
            <a:avLst/>
          </a:prstGeom>
        </p:spPr>
      </p:pic>
      <p:sp>
        <p:nvSpPr>
          <p:cNvPr id="3" name="Photo (delete after photo placed)">
            <a:extLst>
              <a:ext uri="{FF2B5EF4-FFF2-40B4-BE49-F238E27FC236}">
                <a16:creationId xmlns:a16="http://schemas.microsoft.com/office/drawing/2014/main" id="{87DA9CD3-9408-9F8F-E3B2-747DF43265DF}"/>
              </a:ext>
            </a:extLst>
          </p:cNvPr>
          <p:cNvSpPr txBox="1"/>
          <p:nvPr/>
        </p:nvSpPr>
        <p:spPr>
          <a:xfrm>
            <a:off x="9345741" y="2812087"/>
            <a:ext cx="1092158" cy="400110"/>
          </a:xfrm>
          <a:prstGeom prst="rect">
            <a:avLst/>
          </a:prstGeom>
          <a:noFill/>
          <a:ln>
            <a:noFill/>
          </a:ln>
        </p:spPr>
        <p:txBody>
          <a:bodyPr wrap="none" rtlCol="0">
            <a:spAutoFit/>
          </a:bodyPr>
          <a:lstStyle/>
          <a:p>
            <a:r>
              <a:rPr lang="en-US" sz="2000">
                <a:solidFill>
                  <a:schemeClr val="bg1"/>
                </a:solidFill>
                <a:latin typeface="Arial" panose="020B0604020202020204" pitchFamily="34" charset="0"/>
                <a:cs typeface="Arial" panose="020B0604020202020204" pitchFamily="34" charset="0"/>
              </a:rPr>
              <a:t>PHOTO</a:t>
            </a:r>
          </a:p>
        </p:txBody>
      </p:sp>
      <p:sp>
        <p:nvSpPr>
          <p:cNvPr id="11" name="H1">
            <a:extLst>
              <a:ext uri="{FF2B5EF4-FFF2-40B4-BE49-F238E27FC236}">
                <a16:creationId xmlns:a16="http://schemas.microsoft.com/office/drawing/2014/main" id="{C38F41AC-5235-063F-4964-40C4901E3B28}"/>
              </a:ext>
            </a:extLst>
          </p:cNvPr>
          <p:cNvSpPr>
            <a:spLocks noGrp="1"/>
          </p:cNvSpPr>
          <p:nvPr>
            <p:ph type="title"/>
          </p:nvPr>
        </p:nvSpPr>
        <p:spPr>
          <a:xfrm>
            <a:off x="725670" y="545239"/>
            <a:ext cx="10515600" cy="1325563"/>
          </a:xfrm>
        </p:spPr>
        <p:txBody>
          <a:bodyPr>
            <a:normAutofit/>
          </a:bodyPr>
          <a:lstStyle/>
          <a:p>
            <a:r>
              <a:rPr lang="en-US" sz="5400" b="1">
                <a:solidFill>
                  <a:srgbClr val="182752"/>
                </a:solidFill>
                <a:latin typeface="Arial"/>
                <a:cs typeface="Arial"/>
              </a:rPr>
              <a:t>References</a:t>
            </a:r>
            <a:endParaRPr lang="en-US"/>
          </a:p>
        </p:txBody>
      </p:sp>
      <p:sp>
        <p:nvSpPr>
          <p:cNvPr id="14" name="P">
            <a:extLst>
              <a:ext uri="{FF2B5EF4-FFF2-40B4-BE49-F238E27FC236}">
                <a16:creationId xmlns:a16="http://schemas.microsoft.com/office/drawing/2014/main" id="{B90E66D4-0DA4-EF52-EC70-178DCE5F7CE3}"/>
              </a:ext>
            </a:extLst>
          </p:cNvPr>
          <p:cNvSpPr txBox="1">
            <a:spLocks/>
          </p:cNvSpPr>
          <p:nvPr/>
        </p:nvSpPr>
        <p:spPr>
          <a:xfrm>
            <a:off x="725671" y="1578147"/>
            <a:ext cx="11076207" cy="45884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900">
                <a:solidFill>
                  <a:srgbClr val="002355"/>
                </a:solidFill>
                <a:latin typeface="Source Sans Pro"/>
                <a:ea typeface="Source Sans Pro"/>
                <a:cs typeface="Calibri"/>
              </a:rPr>
              <a:t>[1] R. Colombo and V. Sanguineti, Rehabilitation Robotics: Technology and Application. London: Academic Press, 2018.</a:t>
            </a:r>
          </a:p>
          <a:p>
            <a:pPr>
              <a:buFont typeface="Arial"/>
              <a:buChar char="•"/>
            </a:pPr>
            <a:r>
              <a:rPr lang="en-US" sz="900">
                <a:solidFill>
                  <a:srgbClr val="002355"/>
                </a:solidFill>
                <a:latin typeface="Source Sans Pro"/>
                <a:ea typeface="Source Sans Pro"/>
                <a:cs typeface="Calibri"/>
              </a:rPr>
              <a:t>[2] J. B. Webster and D. Murphy, Atlas of Orthoses and Assistive Devices. Philadelphia, PA: Elsevier, 2019.</a:t>
            </a:r>
          </a:p>
          <a:p>
            <a:pPr>
              <a:buFont typeface="Arial"/>
              <a:buChar char="•"/>
            </a:pPr>
            <a:r>
              <a:rPr lang="en-US" sz="900">
                <a:solidFill>
                  <a:srgbClr val="002355"/>
                </a:solidFill>
                <a:latin typeface="Source Sans Pro"/>
                <a:ea typeface="Source Sans Pro"/>
                <a:cs typeface="Calibri"/>
              </a:rPr>
              <a:t>[3] Y. Li, A. Song, J. Lai, H. Li, and K. Shi, “Wrench feasibility workspace analysis and adaptive rotation algorithm of cable-driven upper limb rehabilitation robot,” Proceedings of the 2023 9th International Conference on Robotics and Artificial Intelligence, pp. 32–37, Nov. 2023. doi:10.1145/3637843.3637844 </a:t>
            </a:r>
          </a:p>
          <a:p>
            <a:pPr>
              <a:buFont typeface="Arial"/>
              <a:buChar char="•"/>
            </a:pPr>
            <a:r>
              <a:rPr lang="en-US" sz="900">
                <a:solidFill>
                  <a:srgbClr val="002355"/>
                </a:solidFill>
                <a:latin typeface="Source Sans Pro"/>
                <a:ea typeface="Source Sans Pro"/>
                <a:cs typeface="Calibri"/>
              </a:rPr>
              <a:t>[4] J. </a:t>
            </a:r>
            <a:r>
              <a:rPr lang="en-US" sz="900" err="1">
                <a:solidFill>
                  <a:srgbClr val="002355"/>
                </a:solidFill>
                <a:latin typeface="Source Sans Pro"/>
                <a:ea typeface="Source Sans Pro"/>
                <a:cs typeface="Calibri"/>
              </a:rPr>
              <a:t>Lamaury</a:t>
            </a:r>
            <a:r>
              <a:rPr lang="en-US" sz="900">
                <a:solidFill>
                  <a:srgbClr val="002355"/>
                </a:solidFill>
                <a:latin typeface="Source Sans Pro"/>
                <a:ea typeface="Source Sans Pro"/>
                <a:cs typeface="Calibri"/>
              </a:rPr>
              <a:t> and M. </a:t>
            </a:r>
            <a:r>
              <a:rPr lang="en-US" sz="900" err="1">
                <a:solidFill>
                  <a:srgbClr val="002355"/>
                </a:solidFill>
                <a:latin typeface="Source Sans Pro"/>
                <a:ea typeface="Source Sans Pro"/>
                <a:cs typeface="Calibri"/>
              </a:rPr>
              <a:t>Gouttefarde</a:t>
            </a:r>
            <a:r>
              <a:rPr lang="en-US" sz="900">
                <a:solidFill>
                  <a:srgbClr val="002355"/>
                </a:solidFill>
                <a:latin typeface="Source Sans Pro"/>
                <a:ea typeface="Source Sans Pro"/>
                <a:cs typeface="Calibri"/>
              </a:rPr>
              <a:t>, “Control of a large redundantly actuated cable-suspended parallel robot,” Login - CAS – central authentication service, https://doi-org.libproxy.nau.edu/10.1109/ICRA.2013.6631240 (accessed May 9, 2025).</a:t>
            </a:r>
          </a:p>
          <a:p>
            <a:pPr>
              <a:buFont typeface="Arial"/>
              <a:buChar char="•"/>
            </a:pPr>
            <a:r>
              <a:rPr lang="en-US" sz="900">
                <a:solidFill>
                  <a:srgbClr val="002355"/>
                </a:solidFill>
                <a:latin typeface="Source Sans Pro"/>
                <a:ea typeface="Source Sans Pro"/>
                <a:cs typeface="Calibri"/>
              </a:rPr>
              <a:t>[5] D. </a:t>
            </a:r>
            <a:r>
              <a:rPr lang="en-US" sz="900" err="1">
                <a:solidFill>
                  <a:srgbClr val="002355"/>
                </a:solidFill>
                <a:latin typeface="Source Sans Pro"/>
                <a:ea typeface="Source Sans Pro"/>
                <a:cs typeface="Calibri"/>
              </a:rPr>
              <a:t>Surdilovic</a:t>
            </a:r>
            <a:r>
              <a:rPr lang="en-US" sz="900">
                <a:solidFill>
                  <a:srgbClr val="002355"/>
                </a:solidFill>
                <a:latin typeface="Source Sans Pro"/>
                <a:ea typeface="Source Sans Pro"/>
                <a:cs typeface="Calibri"/>
              </a:rPr>
              <a:t> and R. Bernhardt, “String-man: A new wire robot for gait rehabilitation,” IEEE International Conference on Robotics and Automation, 2004. Proceedings. ICRA ’04. 2004, Apr. 2004. doi:10.1109/robot.2004.1308122</a:t>
            </a:r>
          </a:p>
          <a:p>
            <a:pPr>
              <a:buFont typeface="Arial"/>
              <a:buChar char="•"/>
            </a:pPr>
            <a:r>
              <a:rPr lang="en-US" sz="900">
                <a:solidFill>
                  <a:srgbClr val="002355"/>
                </a:solidFill>
                <a:latin typeface="Source Sans Pro"/>
                <a:ea typeface="Source Sans Pro"/>
                <a:cs typeface="Calibri"/>
              </a:rPr>
              <a:t>[6] E. Wong, “Garrett Brown’s </a:t>
            </a:r>
            <a:r>
              <a:rPr lang="en-US" sz="900" err="1">
                <a:solidFill>
                  <a:srgbClr val="002355"/>
                </a:solidFill>
                <a:latin typeface="Source Sans Pro"/>
                <a:ea typeface="Source Sans Pro"/>
                <a:cs typeface="Calibri"/>
              </a:rPr>
              <a:t>skycam</a:t>
            </a:r>
            <a:r>
              <a:rPr lang="en-US" sz="900">
                <a:solidFill>
                  <a:srgbClr val="002355"/>
                </a:solidFill>
                <a:latin typeface="Source Sans Pro"/>
                <a:ea typeface="Source Sans Pro"/>
                <a:cs typeface="Calibri"/>
              </a:rPr>
              <a:t> history,” Futurism, https://vocal.media/futurism/garrett-brown-s-skycam-history (accessed Feb. 9, 2025).</a:t>
            </a:r>
          </a:p>
          <a:p>
            <a:pPr>
              <a:buFont typeface="Arial"/>
              <a:buChar char="•"/>
            </a:pPr>
            <a:r>
              <a:rPr lang="en-US" sz="900">
                <a:solidFill>
                  <a:srgbClr val="002355"/>
                </a:solidFill>
                <a:latin typeface="Source Sans Pro"/>
                <a:ea typeface="Source Sans Pro"/>
                <a:cs typeface="Calibri"/>
              </a:rPr>
              <a:t>[7] N. Chandler, “How </a:t>
            </a:r>
            <a:r>
              <a:rPr lang="en-US" sz="900" err="1">
                <a:solidFill>
                  <a:srgbClr val="002355"/>
                </a:solidFill>
                <a:latin typeface="Source Sans Pro"/>
                <a:ea typeface="Source Sans Pro"/>
                <a:cs typeface="Calibri"/>
              </a:rPr>
              <a:t>skycam</a:t>
            </a:r>
            <a:r>
              <a:rPr lang="en-US" sz="900">
                <a:solidFill>
                  <a:srgbClr val="002355"/>
                </a:solidFill>
                <a:latin typeface="Source Sans Pro"/>
                <a:ea typeface="Source Sans Pro"/>
                <a:cs typeface="Calibri"/>
              </a:rPr>
              <a:t> works,” HowStuffWorks, https://electronics.howstuffworks.com/cameras-photography/digital/skycam.htm (accessed Feb. 9, 2025).</a:t>
            </a:r>
          </a:p>
          <a:p>
            <a:pPr>
              <a:buFont typeface="Arial"/>
              <a:buChar char="•"/>
            </a:pPr>
            <a:r>
              <a:rPr lang="en-US" sz="900">
                <a:solidFill>
                  <a:srgbClr val="002355"/>
                </a:solidFill>
                <a:latin typeface="Source Sans Pro"/>
                <a:ea typeface="Source Sans Pro"/>
                <a:cs typeface="Times New Roman"/>
              </a:rPr>
              <a:t>[8] “Rehabilitation robot,” Rehabilitation Robot - an overview | ScienceDirect Topics, https://www.sciencedirect.com/topics/nursing-and-health-professions/rehabilitation-robot (accessed Feb. 9, 2025).</a:t>
            </a:r>
          </a:p>
          <a:p>
            <a:pPr>
              <a:buFont typeface="Arial"/>
              <a:buChar char="•"/>
            </a:pPr>
            <a:r>
              <a:rPr lang="en-US" sz="900">
                <a:solidFill>
                  <a:srgbClr val="002355"/>
                </a:solidFill>
                <a:latin typeface="Source Sans Pro"/>
                <a:ea typeface="Source Sans Pro"/>
                <a:cs typeface="Times New Roman"/>
              </a:rPr>
              <a:t>[9] R. Grimmett, Arduino Robotic Projects: Build Awesome and Complex Robots with the Power of Arduino. Birmingham, England: </a:t>
            </a:r>
            <a:r>
              <a:rPr lang="en-US" sz="900" err="1">
                <a:solidFill>
                  <a:srgbClr val="002355"/>
                </a:solidFill>
                <a:latin typeface="Source Sans Pro"/>
                <a:ea typeface="Source Sans Pro"/>
                <a:cs typeface="Times New Roman"/>
              </a:rPr>
              <a:t>Packt</a:t>
            </a:r>
            <a:r>
              <a:rPr lang="en-US" sz="900">
                <a:solidFill>
                  <a:srgbClr val="002355"/>
                </a:solidFill>
                <a:latin typeface="Source Sans Pro"/>
                <a:ea typeface="Source Sans Pro"/>
                <a:cs typeface="Times New Roman"/>
              </a:rPr>
              <a:t> Publishing, 2014.     </a:t>
            </a:r>
          </a:p>
          <a:p>
            <a:pPr>
              <a:buFont typeface="Arial"/>
              <a:buChar char="•"/>
            </a:pPr>
            <a:r>
              <a:rPr lang="en-US" sz="900">
                <a:solidFill>
                  <a:srgbClr val="002355"/>
                </a:solidFill>
                <a:latin typeface="Source Sans Pro"/>
                <a:ea typeface="Source Sans Pro"/>
                <a:cs typeface="Times New Roman"/>
              </a:rPr>
              <a:t>[10] T. Cox, Raspberry Pi 3 Cookbook for Python Programmers: Unleash the Potential of Raspberry Pi 3 with over 100 Recipes. Birmingham, UK: </a:t>
            </a:r>
            <a:r>
              <a:rPr lang="en-US" sz="900" err="1">
                <a:solidFill>
                  <a:srgbClr val="002355"/>
                </a:solidFill>
                <a:latin typeface="Source Sans Pro"/>
                <a:ea typeface="Source Sans Pro"/>
                <a:cs typeface="Times New Roman"/>
              </a:rPr>
              <a:t>Packt</a:t>
            </a:r>
            <a:r>
              <a:rPr lang="en-US" sz="900">
                <a:solidFill>
                  <a:srgbClr val="002355"/>
                </a:solidFill>
                <a:latin typeface="Source Sans Pro"/>
                <a:ea typeface="Source Sans Pro"/>
                <a:cs typeface="Times New Roman"/>
              </a:rPr>
              <a:t> Publishing, 2018.</a:t>
            </a:r>
          </a:p>
          <a:p>
            <a:pPr>
              <a:buFont typeface="Arial"/>
              <a:buChar char="•"/>
            </a:pPr>
            <a:r>
              <a:rPr lang="en-US" sz="900">
                <a:solidFill>
                  <a:srgbClr val="002355"/>
                </a:solidFill>
                <a:latin typeface="Source Sans Pro"/>
                <a:ea typeface="Source Sans Pro"/>
                <a:cs typeface="Times New Roman"/>
              </a:rPr>
              <a:t>[11] M. Miyasaka et al., “Modeling cable-driven robot with hysteresis and cable–pulley network friction,” IEEE/ASME Transactions on Mechatronics, vol. 25, no. 2, pp. 1095–1104, Apr. 2020. doi:10.1109/tmech.2020.2973428</a:t>
            </a:r>
          </a:p>
          <a:p>
            <a:pPr>
              <a:buFont typeface="Arial"/>
              <a:buChar char="•"/>
            </a:pPr>
            <a:r>
              <a:rPr lang="en-US" sz="900">
                <a:solidFill>
                  <a:srgbClr val="002355"/>
                </a:solidFill>
                <a:latin typeface="Source Sans Pro"/>
                <a:ea typeface="Source Sans Pro"/>
                <a:cs typeface="Times New Roman"/>
              </a:rPr>
              <a:t>[12] S. </a:t>
            </a:r>
            <a:r>
              <a:rPr lang="en-US" sz="900" err="1">
                <a:solidFill>
                  <a:srgbClr val="002355"/>
                </a:solidFill>
                <a:latin typeface="Source Sans Pro"/>
                <a:ea typeface="Source Sans Pro"/>
                <a:cs typeface="Times New Roman"/>
              </a:rPr>
              <a:t>Syukriyadin</a:t>
            </a:r>
            <a:r>
              <a:rPr lang="en-US" sz="900">
                <a:solidFill>
                  <a:srgbClr val="002355"/>
                </a:solidFill>
                <a:latin typeface="Source Sans Pro"/>
                <a:ea typeface="Source Sans Pro"/>
                <a:cs typeface="Times New Roman"/>
              </a:rPr>
              <a:t>, S. </a:t>
            </a:r>
            <a:r>
              <a:rPr lang="en-US" sz="900" err="1">
                <a:solidFill>
                  <a:srgbClr val="002355"/>
                </a:solidFill>
                <a:latin typeface="Source Sans Pro"/>
                <a:ea typeface="Source Sans Pro"/>
                <a:cs typeface="Times New Roman"/>
              </a:rPr>
              <a:t>Syahrizal</a:t>
            </a:r>
            <a:r>
              <a:rPr lang="en-US" sz="900">
                <a:solidFill>
                  <a:srgbClr val="002355"/>
                </a:solidFill>
                <a:latin typeface="Source Sans Pro"/>
                <a:ea typeface="Source Sans Pro"/>
                <a:cs typeface="Times New Roman"/>
              </a:rPr>
              <a:t>, G. Mansur, and H. P. Ramadhan, “Permanent magnet DC motor control by using Arduino and Motor Drive Module BTS7960,” IOP Conference Series: Materials Science and Engineering, vol. 352, p. 012023, May 2018. doi:10.1088/1757-899x/352/1/012023</a:t>
            </a:r>
          </a:p>
          <a:p>
            <a:pPr>
              <a:lnSpc>
                <a:spcPct val="100000"/>
              </a:lnSpc>
              <a:spcBef>
                <a:spcPts val="0"/>
              </a:spcBef>
              <a:spcAft>
                <a:spcPts val="600"/>
              </a:spcAft>
            </a:pPr>
            <a:r>
              <a:rPr lang="en-US" sz="900">
                <a:solidFill>
                  <a:srgbClr val="002355"/>
                </a:solidFill>
                <a:latin typeface="Source Sans Pro"/>
                <a:ea typeface="Source Sans Pro"/>
                <a:cs typeface="Arial"/>
              </a:rPr>
              <a:t>[13] U. A. Hofmann, T. Butzer, O. </a:t>
            </a:r>
            <a:r>
              <a:rPr lang="en-US" sz="900" err="1">
                <a:solidFill>
                  <a:srgbClr val="002355"/>
                </a:solidFill>
                <a:latin typeface="Source Sans Pro"/>
                <a:ea typeface="Source Sans Pro"/>
                <a:cs typeface="Arial"/>
              </a:rPr>
              <a:t>Lambercy</a:t>
            </a:r>
            <a:r>
              <a:rPr lang="en-US" sz="900">
                <a:solidFill>
                  <a:srgbClr val="002355"/>
                </a:solidFill>
                <a:latin typeface="Source Sans Pro"/>
                <a:ea typeface="Source Sans Pro"/>
                <a:cs typeface="Arial"/>
              </a:rPr>
              <a:t>, and R. Gassert, “Design and evaluation of a Bowden-cable-based remote actuation system for wearable robotics,” IEEE Robotics and Automation Letters, vol. 3, no. 3, pp. 2101–2108, Jul. 2018. doi:10.1109/lra.2018.2809625         </a:t>
            </a:r>
            <a:endParaRPr lang="en-US" sz="900">
              <a:solidFill>
                <a:srgbClr val="002355"/>
              </a:solidFill>
              <a:latin typeface="Source Sans Pro"/>
              <a:ea typeface="Source Sans Pro"/>
              <a:cs typeface="Calibri" panose="020F0502020204030204"/>
            </a:endParaRPr>
          </a:p>
          <a:p>
            <a:pPr>
              <a:lnSpc>
                <a:spcPct val="100000"/>
              </a:lnSpc>
              <a:spcBef>
                <a:spcPts val="0"/>
              </a:spcBef>
              <a:spcAft>
                <a:spcPts val="600"/>
              </a:spcAft>
            </a:pPr>
            <a:r>
              <a:rPr lang="en-US" sz="900">
                <a:solidFill>
                  <a:srgbClr val="002355"/>
                </a:solidFill>
                <a:latin typeface="Source Sans Pro"/>
                <a:ea typeface="Source Sans Pro"/>
                <a:cs typeface="Arial"/>
              </a:rPr>
              <a:t>[14] W. H. Chang and Y.-H. Kim, “Robot-assisted therapy in stroke rehabilitation,” Journal of stroke, https://pmc.ncbi.nlm.nih.gov/articles/PMC3859002/ (accessed Feb. 8, 2025).</a:t>
            </a:r>
            <a:endParaRPr lang="en-US" sz="900">
              <a:solidFill>
                <a:srgbClr val="002355"/>
              </a:solidFill>
              <a:latin typeface="Source Sans Pro"/>
              <a:ea typeface="Source Sans Pro"/>
              <a:cs typeface="Calibri"/>
            </a:endParaRPr>
          </a:p>
          <a:p>
            <a:pPr>
              <a:lnSpc>
                <a:spcPct val="100000"/>
              </a:lnSpc>
              <a:spcBef>
                <a:spcPts val="0"/>
              </a:spcBef>
              <a:spcAft>
                <a:spcPts val="600"/>
              </a:spcAft>
            </a:pPr>
            <a:r>
              <a:rPr lang="en-US" sz="900">
                <a:solidFill>
                  <a:srgbClr val="002355"/>
                </a:solidFill>
                <a:latin typeface="Source Sans Pro"/>
                <a:ea typeface="Source Sans Pro"/>
                <a:cs typeface="Calibri"/>
              </a:rPr>
              <a:t>[15] M. Wu et al., “A novel cable-driven robotic training improves locomotor function in individuals post-stroke,” Annual International Conference of the IEEE Engineering in Medicine and Biology Society. IEEE Engineering in Medicine and Biology Society. Annual International Conference, https://pmc.ncbi.nlm.nih.gov/articles/PMC4006736/ (accessed Feb. 8, 2025).</a:t>
            </a:r>
          </a:p>
          <a:p>
            <a:pPr>
              <a:lnSpc>
                <a:spcPct val="100000"/>
              </a:lnSpc>
              <a:spcBef>
                <a:spcPts val="0"/>
              </a:spcBef>
              <a:spcAft>
                <a:spcPts val="600"/>
              </a:spcAft>
            </a:pPr>
            <a:r>
              <a:rPr lang="en-US" sz="900">
                <a:solidFill>
                  <a:srgbClr val="002355"/>
                </a:solidFill>
                <a:latin typeface="Source Sans Pro"/>
                <a:ea typeface="Source Sans Pro"/>
                <a:cs typeface="Calibri"/>
              </a:rPr>
              <a:t>[16] L. Pounder, “How to use Raspberry Pi and Arduino together,” Tom’s Hardware, https://www.tomshardware.com/how-to/use-raspberry-pi-with-arduino (accessed Feb. 8, 2025).</a:t>
            </a:r>
          </a:p>
        </p:txBody>
      </p:sp>
      <p:pic>
        <p:nvPicPr>
          <p:cNvPr id="10" name="Artifact">
            <a:extLst>
              <a:ext uri="{FF2B5EF4-FFF2-40B4-BE49-F238E27FC236}">
                <a16:creationId xmlns:a16="http://schemas.microsoft.com/office/drawing/2014/main" id="{F8421BDD-35FA-A2DF-4E26-173B3E98DF4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51227" y="6164887"/>
            <a:ext cx="1104819" cy="448700"/>
          </a:xfrm>
          <a:prstGeom prst="rect">
            <a:avLst/>
          </a:prstGeom>
        </p:spPr>
      </p:pic>
    </p:spTree>
    <p:extLst>
      <p:ext uri="{BB962C8B-B14F-4D97-AF65-F5344CB8AC3E}">
        <p14:creationId xmlns:p14="http://schemas.microsoft.com/office/powerpoint/2010/main" val="358623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B8F15-42EB-B28E-6BE6-EDD5AE621ECB}"/>
            </a:ext>
          </a:extLst>
        </p:cNvPr>
        <p:cNvGrpSpPr/>
        <p:nvPr/>
      </p:nvGrpSpPr>
      <p:grpSpPr>
        <a:xfrm>
          <a:off x="0" y="0"/>
          <a:ext cx="0" cy="0"/>
          <a:chOff x="0" y="0"/>
          <a:chExt cx="0" cy="0"/>
        </a:xfrm>
      </p:grpSpPr>
      <p:pic>
        <p:nvPicPr>
          <p:cNvPr id="8" name="Artifact">
            <a:extLst>
              <a:ext uri="{FF2B5EF4-FFF2-40B4-BE49-F238E27FC236}">
                <a16:creationId xmlns:a16="http://schemas.microsoft.com/office/drawing/2014/main" id="{B4B66944-3BCC-6BDC-E490-5BF615705E0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3187700" cy="2628900"/>
          </a:xfrm>
          <a:prstGeom prst="rect">
            <a:avLst/>
          </a:prstGeom>
        </p:spPr>
      </p:pic>
      <p:pic>
        <p:nvPicPr>
          <p:cNvPr id="7" name="Artifact">
            <a:extLst>
              <a:ext uri="{FF2B5EF4-FFF2-40B4-BE49-F238E27FC236}">
                <a16:creationId xmlns:a16="http://schemas.microsoft.com/office/drawing/2014/main" id="{87A1BCA4-05B4-48E1-5129-53003DAC7D3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80420" y="3012142"/>
            <a:ext cx="4622800" cy="3860800"/>
          </a:xfrm>
          <a:prstGeom prst="rect">
            <a:avLst/>
          </a:prstGeom>
        </p:spPr>
      </p:pic>
      <p:sp>
        <p:nvSpPr>
          <p:cNvPr id="3" name="Photo (delete after photo placed)">
            <a:extLst>
              <a:ext uri="{FF2B5EF4-FFF2-40B4-BE49-F238E27FC236}">
                <a16:creationId xmlns:a16="http://schemas.microsoft.com/office/drawing/2014/main" id="{BA4997B8-3DCC-1669-B91A-E6202BAA8D00}"/>
              </a:ext>
            </a:extLst>
          </p:cNvPr>
          <p:cNvSpPr txBox="1"/>
          <p:nvPr/>
        </p:nvSpPr>
        <p:spPr>
          <a:xfrm>
            <a:off x="9345741" y="2812087"/>
            <a:ext cx="1092158" cy="400110"/>
          </a:xfrm>
          <a:prstGeom prst="rect">
            <a:avLst/>
          </a:prstGeom>
          <a:noFill/>
          <a:ln>
            <a:noFill/>
          </a:ln>
        </p:spPr>
        <p:txBody>
          <a:bodyPr wrap="none" rtlCol="0">
            <a:spAutoFit/>
          </a:bodyPr>
          <a:lstStyle/>
          <a:p>
            <a:r>
              <a:rPr lang="en-US" sz="2000">
                <a:solidFill>
                  <a:schemeClr val="bg1"/>
                </a:solidFill>
                <a:latin typeface="Arial" panose="020B0604020202020204" pitchFamily="34" charset="0"/>
                <a:cs typeface="Arial" panose="020B0604020202020204" pitchFamily="34" charset="0"/>
              </a:rPr>
              <a:t>PHOTO</a:t>
            </a:r>
          </a:p>
        </p:txBody>
      </p:sp>
      <p:sp>
        <p:nvSpPr>
          <p:cNvPr id="11" name="H1">
            <a:extLst>
              <a:ext uri="{FF2B5EF4-FFF2-40B4-BE49-F238E27FC236}">
                <a16:creationId xmlns:a16="http://schemas.microsoft.com/office/drawing/2014/main" id="{82B437CD-EC80-5C9D-9D56-B95800C24420}"/>
              </a:ext>
            </a:extLst>
          </p:cNvPr>
          <p:cNvSpPr>
            <a:spLocks noGrp="1"/>
          </p:cNvSpPr>
          <p:nvPr>
            <p:ph type="title"/>
          </p:nvPr>
        </p:nvSpPr>
        <p:spPr>
          <a:xfrm>
            <a:off x="725670" y="545239"/>
            <a:ext cx="10515600" cy="1325563"/>
          </a:xfrm>
        </p:spPr>
        <p:txBody>
          <a:bodyPr>
            <a:normAutofit/>
          </a:bodyPr>
          <a:lstStyle/>
          <a:p>
            <a:r>
              <a:rPr lang="en-US" sz="5400" b="1">
                <a:solidFill>
                  <a:srgbClr val="182752"/>
                </a:solidFill>
                <a:latin typeface="Arial"/>
                <a:cs typeface="Arial"/>
              </a:rPr>
              <a:t>References</a:t>
            </a:r>
            <a:endParaRPr lang="en-US"/>
          </a:p>
        </p:txBody>
      </p:sp>
      <p:sp>
        <p:nvSpPr>
          <p:cNvPr id="14" name="P">
            <a:extLst>
              <a:ext uri="{FF2B5EF4-FFF2-40B4-BE49-F238E27FC236}">
                <a16:creationId xmlns:a16="http://schemas.microsoft.com/office/drawing/2014/main" id="{34CB06D5-371E-3A28-FBFD-9D43970DDB2A}"/>
              </a:ext>
            </a:extLst>
          </p:cNvPr>
          <p:cNvSpPr txBox="1">
            <a:spLocks/>
          </p:cNvSpPr>
          <p:nvPr/>
        </p:nvSpPr>
        <p:spPr>
          <a:xfrm>
            <a:off x="725671" y="1578147"/>
            <a:ext cx="11076207" cy="45884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900">
                <a:solidFill>
                  <a:srgbClr val="002355"/>
                </a:solidFill>
                <a:ea typeface="+mn-lt"/>
                <a:cs typeface="+mn-lt"/>
              </a:rPr>
              <a:t>[17] A. G. </a:t>
            </a:r>
            <a:r>
              <a:rPr lang="en-US" sz="900" err="1">
                <a:solidFill>
                  <a:srgbClr val="002355"/>
                </a:solidFill>
                <a:ea typeface="+mn-lt"/>
                <a:cs typeface="+mn-lt"/>
              </a:rPr>
              <a:t>Olabi</a:t>
            </a:r>
            <a:r>
              <a:rPr lang="en-US" sz="900">
                <a:solidFill>
                  <a:srgbClr val="002355"/>
                </a:solidFill>
                <a:ea typeface="+mn-lt"/>
                <a:cs typeface="+mn-lt"/>
              </a:rPr>
              <a:t>, </a:t>
            </a:r>
            <a:r>
              <a:rPr lang="en-US" sz="900" i="1">
                <a:solidFill>
                  <a:srgbClr val="002355"/>
                </a:solidFill>
                <a:ea typeface="+mn-lt"/>
                <a:cs typeface="+mn-lt"/>
              </a:rPr>
              <a:t>Encyclopedia of Smart Materials</a:t>
            </a:r>
            <a:r>
              <a:rPr lang="en-US" sz="900">
                <a:solidFill>
                  <a:srgbClr val="002355"/>
                </a:solidFill>
                <a:ea typeface="+mn-lt"/>
                <a:cs typeface="+mn-lt"/>
              </a:rPr>
              <a:t>. Amsterdam: Elsevier, 2022. </a:t>
            </a:r>
            <a:endParaRPr lang="en-US" sz="900">
              <a:solidFill>
                <a:srgbClr val="002355"/>
              </a:solidFill>
              <a:latin typeface="Source Sans Pro"/>
              <a:ea typeface="Source Sans Pro"/>
              <a:cs typeface="Calibri"/>
            </a:endParaRPr>
          </a:p>
          <a:p>
            <a:pPr>
              <a:buFont typeface="Arial"/>
              <a:buChar char="•"/>
            </a:pPr>
            <a:r>
              <a:rPr lang="en-US" sz="900">
                <a:solidFill>
                  <a:srgbClr val="002355"/>
                </a:solidFill>
                <a:ea typeface="+mn-lt"/>
                <a:cs typeface="+mn-lt"/>
              </a:rPr>
              <a:t>[18] E. K. Stokes, “Chapter 5 - Robotics and rehabilitation: the role of robot-mediated therapy post stroke,” in </a:t>
            </a:r>
            <a:r>
              <a:rPr lang="en-US" sz="900" i="1">
                <a:solidFill>
                  <a:srgbClr val="002355"/>
                </a:solidFill>
                <a:ea typeface="+mn-lt"/>
                <a:cs typeface="+mn-lt"/>
              </a:rPr>
              <a:t>Enabling Technologies: Body Image and Body Function</a:t>
            </a:r>
            <a:r>
              <a:rPr lang="en-US" sz="900">
                <a:solidFill>
                  <a:srgbClr val="002355"/>
                </a:solidFill>
                <a:ea typeface="+mn-lt"/>
                <a:cs typeface="+mn-lt"/>
              </a:rPr>
              <a:t>, Birmingham, UK: </a:t>
            </a:r>
            <a:r>
              <a:rPr lang="en-US" sz="900" err="1">
                <a:solidFill>
                  <a:srgbClr val="002355"/>
                </a:solidFill>
                <a:ea typeface="+mn-lt"/>
                <a:cs typeface="+mn-lt"/>
              </a:rPr>
              <a:t>Packt</a:t>
            </a:r>
            <a:r>
              <a:rPr lang="en-US" sz="900">
                <a:solidFill>
                  <a:srgbClr val="002355"/>
                </a:solidFill>
                <a:ea typeface="+mn-lt"/>
                <a:cs typeface="+mn-lt"/>
              </a:rPr>
              <a:t> Publishing, pp. 77–96 </a:t>
            </a:r>
            <a:endParaRPr lang="en-US" sz="900">
              <a:solidFill>
                <a:srgbClr val="002355"/>
              </a:solidFill>
              <a:latin typeface="Calibri"/>
              <a:ea typeface="Calibri"/>
              <a:cs typeface="Calibri"/>
            </a:endParaRPr>
          </a:p>
          <a:p>
            <a:pPr>
              <a:buFont typeface="Arial"/>
              <a:buChar char="•"/>
            </a:pPr>
            <a:r>
              <a:rPr lang="en-US" sz="900">
                <a:solidFill>
                  <a:srgbClr val="002355"/>
                </a:solidFill>
                <a:latin typeface="Source Sans Pro"/>
                <a:ea typeface="Calibri"/>
                <a:cs typeface="Calibri"/>
              </a:rPr>
              <a:t>[19] R. Loureiro, F. </a:t>
            </a:r>
            <a:r>
              <a:rPr lang="en-US" sz="900" err="1">
                <a:solidFill>
                  <a:srgbClr val="002355"/>
                </a:solidFill>
                <a:latin typeface="Source Sans Pro"/>
                <a:ea typeface="Calibri"/>
                <a:cs typeface="Calibri"/>
              </a:rPr>
              <a:t>Amirabdollahian</a:t>
            </a:r>
            <a:r>
              <a:rPr lang="en-US" sz="900">
                <a:solidFill>
                  <a:srgbClr val="002355"/>
                </a:solidFill>
                <a:latin typeface="Source Sans Pro"/>
                <a:ea typeface="Calibri"/>
                <a:cs typeface="Calibri"/>
              </a:rPr>
              <a:t>, M. Topping, B. Driessen, and W. Harwin, </a:t>
            </a:r>
            <a:r>
              <a:rPr lang="en-US" sz="900" i="1">
                <a:solidFill>
                  <a:srgbClr val="002355"/>
                </a:solidFill>
                <a:latin typeface="Source Sans Pro"/>
                <a:ea typeface="Calibri"/>
                <a:cs typeface="Calibri"/>
              </a:rPr>
              <a:t>Autonomous Robots</a:t>
            </a:r>
            <a:r>
              <a:rPr lang="en-US" sz="900">
                <a:solidFill>
                  <a:srgbClr val="002355"/>
                </a:solidFill>
                <a:latin typeface="Source Sans Pro"/>
                <a:ea typeface="Calibri"/>
                <a:cs typeface="Calibri"/>
              </a:rPr>
              <a:t>, vol. 15, no. 1, pp. 35–51, 2003, </a:t>
            </a:r>
            <a:r>
              <a:rPr lang="en-US" sz="900" err="1">
                <a:solidFill>
                  <a:srgbClr val="002355"/>
                </a:solidFill>
                <a:latin typeface="Source Sans Pro"/>
                <a:ea typeface="Calibri"/>
                <a:cs typeface="Calibri"/>
              </a:rPr>
              <a:t>doi</a:t>
            </a:r>
            <a:r>
              <a:rPr lang="en-US" sz="900">
                <a:solidFill>
                  <a:srgbClr val="002355"/>
                </a:solidFill>
                <a:latin typeface="Source Sans Pro"/>
                <a:ea typeface="Calibri"/>
                <a:cs typeface="Calibri"/>
              </a:rPr>
              <a:t>: </a:t>
            </a:r>
            <a:r>
              <a:rPr lang="en-US" sz="900" u="sng">
                <a:solidFill>
                  <a:srgbClr val="002355"/>
                </a:solidFill>
                <a:latin typeface="Source Sans Pro"/>
                <a:ea typeface="Calibri"/>
                <a:cs typeface="Calibri"/>
                <a:hlinkClick r:id="rId5">
                  <a:extLst>
                    <a:ext uri="{A12FA001-AC4F-418D-AE19-62706E023703}">
                      <ahyp:hlinkClr xmlns:ahyp="http://schemas.microsoft.com/office/drawing/2018/hyperlinkcolor" val="tx"/>
                    </a:ext>
                  </a:extLst>
                </a:hlinkClick>
              </a:rPr>
              <a:t>https://doi.org/10.1023/a:1024436732030</a:t>
            </a:r>
            <a:r>
              <a:rPr lang="en-US" sz="900">
                <a:solidFill>
                  <a:srgbClr val="002355"/>
                </a:solidFill>
                <a:latin typeface="Source Sans Pro"/>
                <a:ea typeface="Calibri"/>
                <a:cs typeface="Calibri"/>
              </a:rPr>
              <a:t>.</a:t>
            </a:r>
          </a:p>
          <a:p>
            <a:pPr>
              <a:buFont typeface="Arial"/>
              <a:buChar char="•"/>
            </a:pPr>
            <a:r>
              <a:rPr lang="en-US" sz="900">
                <a:solidFill>
                  <a:srgbClr val="002355"/>
                </a:solidFill>
                <a:latin typeface="Source Sans Pro"/>
                <a:ea typeface="Calibri"/>
                <a:cs typeface="Calibri"/>
              </a:rPr>
              <a:t>[20]K. Lin, Y. Li, J. Sun, D. Zhou, and Q. Zhang, “Multi-sensor fusion for body sensor network in medical human–robot interaction scenario,” Information Fusion, vol. 57, pp. 15–26, May 2020, </a:t>
            </a:r>
            <a:r>
              <a:rPr lang="en-US" sz="900" err="1">
                <a:solidFill>
                  <a:srgbClr val="002355"/>
                </a:solidFill>
                <a:latin typeface="Source Sans Pro"/>
                <a:ea typeface="Calibri"/>
                <a:cs typeface="Calibri"/>
              </a:rPr>
              <a:t>doi</a:t>
            </a:r>
            <a:r>
              <a:rPr lang="en-US" sz="900">
                <a:solidFill>
                  <a:srgbClr val="002355"/>
                </a:solidFill>
                <a:latin typeface="Source Sans Pro"/>
                <a:ea typeface="Calibri"/>
                <a:cs typeface="Calibri"/>
              </a:rPr>
              <a:t>: </a:t>
            </a:r>
            <a:r>
              <a:rPr lang="en-US" sz="900" u="sng">
                <a:solidFill>
                  <a:srgbClr val="002355"/>
                </a:solidFill>
                <a:latin typeface="Source Sans Pro"/>
                <a:ea typeface="Calibri"/>
                <a:cs typeface="Calibri"/>
                <a:hlinkClick r:id="rId6">
                  <a:extLst>
                    <a:ext uri="{A12FA001-AC4F-418D-AE19-62706E023703}">
                      <ahyp:hlinkClr xmlns:ahyp="http://schemas.microsoft.com/office/drawing/2018/hyperlinkcolor" val="tx"/>
                    </a:ext>
                  </a:extLst>
                </a:hlinkClick>
              </a:rPr>
              <a:t>https://doi.org/10.1016/j.inffus.2019.11.001</a:t>
            </a:r>
            <a:r>
              <a:rPr lang="en-US" sz="900">
                <a:solidFill>
                  <a:srgbClr val="002355"/>
                </a:solidFill>
                <a:latin typeface="Source Sans Pro"/>
                <a:ea typeface="Calibri"/>
                <a:cs typeface="Calibri"/>
              </a:rPr>
              <a:t>.</a:t>
            </a:r>
          </a:p>
          <a:p>
            <a:pPr>
              <a:buFont typeface="Arial"/>
              <a:buChar char="•"/>
            </a:pPr>
            <a:r>
              <a:rPr lang="en-US" sz="900">
                <a:solidFill>
                  <a:srgbClr val="002355"/>
                </a:solidFill>
                <a:latin typeface="Source Sans Pro"/>
                <a:ea typeface="Calibri"/>
                <a:cs typeface="Calibri"/>
              </a:rPr>
              <a:t>[21] L. Fan, A. Song, and H. Zhang, “Development of an Integrated Haptic Sensor System for Multimodal Human–Computer Interaction Using Ultrasonic Array and Cable Robot,” IEEE Sensors Journal, vol. 22, no. 5, pp. 4634–4643, Mar. 2022, </a:t>
            </a:r>
            <a:r>
              <a:rPr lang="en-US" sz="900" err="1">
                <a:solidFill>
                  <a:srgbClr val="002355"/>
                </a:solidFill>
                <a:latin typeface="Source Sans Pro"/>
                <a:ea typeface="Calibri"/>
                <a:cs typeface="Calibri"/>
              </a:rPr>
              <a:t>doi</a:t>
            </a:r>
            <a:r>
              <a:rPr lang="en-US" sz="900">
                <a:solidFill>
                  <a:srgbClr val="002355"/>
                </a:solidFill>
                <a:latin typeface="Source Sans Pro"/>
                <a:ea typeface="Calibri"/>
                <a:cs typeface="Calibri"/>
              </a:rPr>
              <a:t>: </a:t>
            </a:r>
            <a:r>
              <a:rPr lang="en-US" sz="900" u="sng">
                <a:solidFill>
                  <a:srgbClr val="002355"/>
                </a:solidFill>
                <a:latin typeface="Source Sans Pro"/>
                <a:ea typeface="Calibri"/>
                <a:cs typeface="Calibri"/>
                <a:hlinkClick r:id="rId7">
                  <a:extLst>
                    <a:ext uri="{A12FA001-AC4F-418D-AE19-62706E023703}">
                      <ahyp:hlinkClr xmlns:ahyp="http://schemas.microsoft.com/office/drawing/2018/hyperlinkcolor" val="tx"/>
                    </a:ext>
                  </a:extLst>
                </a:hlinkClick>
              </a:rPr>
              <a:t>https://doi.org/10.1109/jsen.2022.3144888</a:t>
            </a:r>
            <a:r>
              <a:rPr lang="en-US" sz="900">
                <a:solidFill>
                  <a:srgbClr val="002355"/>
                </a:solidFill>
                <a:latin typeface="Source Sans Pro"/>
                <a:ea typeface="Calibri"/>
                <a:cs typeface="Calibri"/>
              </a:rPr>
              <a:t>.</a:t>
            </a:r>
          </a:p>
          <a:p>
            <a:pPr>
              <a:buFont typeface="Arial"/>
              <a:buChar char="•"/>
            </a:pPr>
            <a:r>
              <a:rPr lang="en-US" sz="900">
                <a:solidFill>
                  <a:srgbClr val="002355"/>
                </a:solidFill>
                <a:latin typeface="Source Sans Pro"/>
                <a:ea typeface="Calibri"/>
                <a:cs typeface="Calibri"/>
              </a:rPr>
              <a:t>[22] E. Gordon, X. Meng, T. Bhattacharjee, M. Barnes, and S. Srinivasa, “Adaptive Robot-Assisted Feeding: An Online Learning Framework for Acquiring Previously Unseen Food Items.” Accessed: Feb. 06, 2025. [Online]. Available: </a:t>
            </a:r>
            <a:r>
              <a:rPr lang="en-US" sz="900" u="sng">
                <a:solidFill>
                  <a:srgbClr val="002355"/>
                </a:solidFill>
                <a:latin typeface="Source Sans Pro"/>
                <a:ea typeface="Calibri"/>
                <a:cs typeface="Calibri"/>
                <a:hlinkClick r:id="rId8">
                  <a:extLst>
                    <a:ext uri="{A12FA001-AC4F-418D-AE19-62706E023703}">
                      <ahyp:hlinkClr xmlns:ahyp="http://schemas.microsoft.com/office/drawing/2018/hyperlinkcolor" val="tx"/>
                    </a:ext>
                  </a:extLst>
                </a:hlinkClick>
              </a:rPr>
              <a:t>https://personalrobotics.cs.washington.edu/publications/gordon2020adaptive.pdf</a:t>
            </a:r>
            <a:endParaRPr lang="en-US" sz="900">
              <a:solidFill>
                <a:srgbClr val="002355"/>
              </a:solidFill>
              <a:latin typeface="Source Sans Pro"/>
              <a:ea typeface="Calibri"/>
              <a:cs typeface="Calibri"/>
              <a:hlinkClick r:id="rId8">
                <a:extLst>
                  <a:ext uri="{A12FA001-AC4F-418D-AE19-62706E023703}">
                    <ahyp:hlinkClr xmlns:ahyp="http://schemas.microsoft.com/office/drawing/2018/hyperlinkcolor" val="tx"/>
                  </a:ext>
                </a:extLst>
              </a:hlinkClick>
            </a:endParaRPr>
          </a:p>
          <a:p>
            <a:pPr>
              <a:buFont typeface="Arial"/>
              <a:buChar char="•"/>
            </a:pPr>
            <a:r>
              <a:rPr lang="en-US" sz="900">
                <a:solidFill>
                  <a:srgbClr val="002355"/>
                </a:solidFill>
                <a:latin typeface="Source Sans Pro"/>
                <a:ea typeface="Calibri"/>
                <a:cs typeface="Calibri"/>
              </a:rPr>
              <a:t>[23] D. F. N. Gordon, A. Christou, T. </a:t>
            </a:r>
            <a:r>
              <a:rPr lang="en-US" sz="900" err="1">
                <a:solidFill>
                  <a:srgbClr val="002355"/>
                </a:solidFill>
                <a:latin typeface="Source Sans Pro"/>
                <a:ea typeface="Calibri"/>
                <a:cs typeface="Calibri"/>
              </a:rPr>
              <a:t>Stouraitis</a:t>
            </a:r>
            <a:r>
              <a:rPr lang="en-US" sz="900">
                <a:solidFill>
                  <a:srgbClr val="002355"/>
                </a:solidFill>
                <a:latin typeface="Source Sans Pro"/>
                <a:ea typeface="Calibri"/>
                <a:cs typeface="Calibri"/>
              </a:rPr>
              <a:t>, M. Gienger, and S. Vijayakumar, “Adaptive assistive robotics: a framework for triadic collaboration between humans and robots,” </a:t>
            </a:r>
            <a:r>
              <a:rPr lang="en-US" sz="900" i="1">
                <a:solidFill>
                  <a:srgbClr val="002355"/>
                </a:solidFill>
                <a:latin typeface="Source Sans Pro"/>
                <a:ea typeface="Calibri"/>
                <a:cs typeface="Calibri"/>
              </a:rPr>
              <a:t>Royal Society Open Science</a:t>
            </a:r>
            <a:r>
              <a:rPr lang="en-US" sz="900">
                <a:solidFill>
                  <a:srgbClr val="002355"/>
                </a:solidFill>
                <a:latin typeface="Source Sans Pro"/>
                <a:ea typeface="Calibri"/>
                <a:cs typeface="Calibri"/>
              </a:rPr>
              <a:t>, vol. 10, no. 6, Jun. 2023, </a:t>
            </a:r>
            <a:r>
              <a:rPr lang="en-US" sz="900" err="1">
                <a:solidFill>
                  <a:srgbClr val="002355"/>
                </a:solidFill>
                <a:latin typeface="Source Sans Pro"/>
                <a:ea typeface="Calibri"/>
                <a:cs typeface="Calibri"/>
              </a:rPr>
              <a:t>doi</a:t>
            </a:r>
            <a:r>
              <a:rPr lang="en-US" sz="900">
                <a:solidFill>
                  <a:srgbClr val="002355"/>
                </a:solidFill>
                <a:latin typeface="Source Sans Pro"/>
                <a:ea typeface="Calibri"/>
                <a:cs typeface="Calibri"/>
              </a:rPr>
              <a:t>: </a:t>
            </a:r>
            <a:r>
              <a:rPr lang="en-US" sz="900" u="sng">
                <a:solidFill>
                  <a:srgbClr val="002355"/>
                </a:solidFill>
                <a:latin typeface="Source Sans Pro"/>
                <a:ea typeface="Calibri"/>
                <a:cs typeface="Calibri"/>
                <a:hlinkClick r:id="rId9">
                  <a:extLst>
                    <a:ext uri="{A12FA001-AC4F-418D-AE19-62706E023703}">
                      <ahyp:hlinkClr xmlns:ahyp="http://schemas.microsoft.com/office/drawing/2018/hyperlinkcolor" val="tx"/>
                    </a:ext>
                  </a:extLst>
                </a:hlinkClick>
              </a:rPr>
              <a:t>https://doi.org/10.1098/rsos.221617</a:t>
            </a:r>
            <a:r>
              <a:rPr lang="en-US" sz="900">
                <a:solidFill>
                  <a:srgbClr val="002355"/>
                </a:solidFill>
                <a:latin typeface="Source Sans Pro"/>
                <a:ea typeface="Calibri"/>
                <a:cs typeface="Calibri"/>
              </a:rPr>
              <a:t>.</a:t>
            </a:r>
          </a:p>
          <a:p>
            <a:pPr>
              <a:buFont typeface="Arial"/>
              <a:buChar char="•"/>
            </a:pPr>
            <a:r>
              <a:rPr lang="en-US" sz="900">
                <a:solidFill>
                  <a:srgbClr val="002355"/>
                </a:solidFill>
                <a:latin typeface="Source Sans Pro"/>
                <a:ea typeface="Calibri"/>
                <a:cs typeface="Calibri"/>
              </a:rPr>
              <a:t>[24] J. Sohn, G.-W. Kim, and S.-B. Choi, “A State-of-the-Art Review on Robots and Medical Devices Using Smart Fluids and Shape Memory Alloys,” Applied Sciences, vol. 8, no. 10, p. 1928, Oct. 2018, </a:t>
            </a:r>
            <a:r>
              <a:rPr lang="en-US" sz="900" err="1">
                <a:solidFill>
                  <a:srgbClr val="002355"/>
                </a:solidFill>
                <a:latin typeface="Source Sans Pro"/>
                <a:ea typeface="Calibri"/>
                <a:cs typeface="Calibri"/>
              </a:rPr>
              <a:t>doi</a:t>
            </a:r>
            <a:r>
              <a:rPr lang="en-US" sz="900">
                <a:solidFill>
                  <a:srgbClr val="002355"/>
                </a:solidFill>
                <a:latin typeface="Source Sans Pro"/>
                <a:ea typeface="Calibri"/>
                <a:cs typeface="Calibri"/>
              </a:rPr>
              <a:t>: </a:t>
            </a:r>
            <a:r>
              <a:rPr lang="en-US" sz="900">
                <a:solidFill>
                  <a:srgbClr val="002355"/>
                </a:solidFill>
                <a:latin typeface="Source Sans Pro"/>
                <a:ea typeface="Calibri"/>
                <a:cs typeface="Calibri"/>
                <a:hlinkClick r:id="rId10">
                  <a:extLst>
                    <a:ext uri="{A12FA001-AC4F-418D-AE19-62706E023703}">
                      <ahyp:hlinkClr xmlns:ahyp="http://schemas.microsoft.com/office/drawing/2018/hyperlinkcolor" val="tx"/>
                    </a:ext>
                  </a:extLst>
                </a:hlinkClick>
              </a:rPr>
              <a:t>https://doi.org/10.3390/app8101928</a:t>
            </a:r>
            <a:r>
              <a:rPr lang="en-US" sz="900">
                <a:solidFill>
                  <a:srgbClr val="002355"/>
                </a:solidFill>
                <a:latin typeface="Source Sans Pro"/>
                <a:ea typeface="Calibri"/>
                <a:cs typeface="Calibri"/>
              </a:rPr>
              <a:t>.</a:t>
            </a:r>
          </a:p>
          <a:p>
            <a:pPr>
              <a:buFont typeface="Arial"/>
              <a:buChar char="•"/>
            </a:pPr>
            <a:r>
              <a:rPr lang="en-US" sz="900">
                <a:solidFill>
                  <a:srgbClr val="002355"/>
                </a:solidFill>
                <a:latin typeface="Source Sans Pro"/>
                <a:ea typeface="Calibri"/>
                <a:cs typeface="Calibri"/>
              </a:rPr>
              <a:t>[25] D</a:t>
            </a:r>
            <a:r>
              <a:rPr lang="en-US" sz="900">
                <a:solidFill>
                  <a:srgbClr val="002355"/>
                </a:solidFill>
                <a:latin typeface="Source Sans Pro"/>
                <a:ea typeface="+mn-lt"/>
                <a:cs typeface="+mn-lt"/>
              </a:rPr>
              <a:t>. P. Murphy, "Robotics in Rehabilitation Medicine: Prosthetics, Exoskeletons, All Else in Rehabilitation Medicine," in </a:t>
            </a:r>
            <a:r>
              <a:rPr lang="en-US" sz="900" i="1">
                <a:solidFill>
                  <a:srgbClr val="002355"/>
                </a:solidFill>
                <a:latin typeface="Source Sans Pro"/>
                <a:ea typeface="+mn-lt"/>
                <a:cs typeface="+mn-lt"/>
              </a:rPr>
              <a:t>Robotics in Physical Medicine and Rehabilitation</a:t>
            </a:r>
            <a:r>
              <a:rPr lang="en-US" sz="900">
                <a:solidFill>
                  <a:srgbClr val="002355"/>
                </a:solidFill>
                <a:latin typeface="Source Sans Pro"/>
                <a:ea typeface="+mn-lt"/>
                <a:cs typeface="+mn-lt"/>
              </a:rPr>
              <a:t>, First edition. Philadelphia, PA: Elsevier, 2025.</a:t>
            </a:r>
            <a:endParaRPr lang="en-US" sz="900">
              <a:solidFill>
                <a:srgbClr val="002355"/>
              </a:solidFill>
              <a:latin typeface="Source Sans Pro"/>
              <a:ea typeface="Calibri"/>
              <a:cs typeface="Calibri"/>
            </a:endParaRPr>
          </a:p>
          <a:p>
            <a:pPr>
              <a:buFont typeface="Arial"/>
              <a:buChar char="•"/>
            </a:pPr>
            <a:r>
              <a:rPr lang="en-US" sz="900">
                <a:solidFill>
                  <a:srgbClr val="002355"/>
                </a:solidFill>
                <a:latin typeface="Source Sans Pro"/>
                <a:ea typeface="Calibri"/>
                <a:cs typeface="Calibri"/>
              </a:rPr>
              <a:t>[26]</a:t>
            </a:r>
            <a:r>
              <a:rPr lang="en-US" sz="900">
                <a:solidFill>
                  <a:srgbClr val="002355"/>
                </a:solidFill>
                <a:latin typeface="Source Sans Pro"/>
                <a:ea typeface="+mn-lt"/>
                <a:cs typeface="+mn-lt"/>
              </a:rPr>
              <a:t> J. </a:t>
            </a:r>
            <a:r>
              <a:rPr lang="en-US" sz="900" err="1">
                <a:solidFill>
                  <a:srgbClr val="002355"/>
                </a:solidFill>
                <a:latin typeface="Source Sans Pro"/>
                <a:ea typeface="+mn-lt"/>
                <a:cs typeface="+mn-lt"/>
              </a:rPr>
              <a:t>Segil</a:t>
            </a:r>
            <a:r>
              <a:rPr lang="en-US" sz="900">
                <a:solidFill>
                  <a:srgbClr val="002355"/>
                </a:solidFill>
                <a:latin typeface="Source Sans Pro"/>
                <a:ea typeface="+mn-lt"/>
                <a:cs typeface="+mn-lt"/>
              </a:rPr>
              <a:t>, "</a:t>
            </a:r>
            <a:r>
              <a:rPr lang="en-US" sz="900">
                <a:solidFill>
                  <a:srgbClr val="002355"/>
                </a:solidFill>
                <a:latin typeface="Source Sans Pro"/>
                <a:ea typeface="+mn-lt"/>
                <a:cs typeface="Calibri"/>
              </a:rPr>
              <a:t>Sensors and Transducers,"</a:t>
            </a:r>
            <a:r>
              <a:rPr lang="en-US" sz="900">
                <a:solidFill>
                  <a:srgbClr val="002355"/>
                </a:solidFill>
                <a:latin typeface="Source Sans Pro"/>
                <a:ea typeface="+mn-lt"/>
                <a:cs typeface="+mn-lt"/>
              </a:rPr>
              <a:t> in </a:t>
            </a:r>
            <a:r>
              <a:rPr lang="en-US" sz="900" i="1">
                <a:solidFill>
                  <a:srgbClr val="002355"/>
                </a:solidFill>
                <a:latin typeface="Source Sans Pro"/>
                <a:ea typeface="+mn-lt"/>
                <a:cs typeface="+mn-lt"/>
              </a:rPr>
              <a:t>Handbook of </a:t>
            </a:r>
            <a:r>
              <a:rPr lang="en-US" sz="900" i="1" err="1">
                <a:solidFill>
                  <a:srgbClr val="002355"/>
                </a:solidFill>
                <a:latin typeface="Source Sans Pro"/>
                <a:ea typeface="+mn-lt"/>
                <a:cs typeface="+mn-lt"/>
              </a:rPr>
              <a:t>biomechatronics</a:t>
            </a:r>
            <a:r>
              <a:rPr lang="en-US" sz="900">
                <a:solidFill>
                  <a:srgbClr val="002355"/>
                </a:solidFill>
                <a:latin typeface="Source Sans Pro"/>
                <a:ea typeface="+mn-lt"/>
                <a:cs typeface="+mn-lt"/>
              </a:rPr>
              <a:t>. London, United Kingdom: Academic Press, an imprint of Elsevier, 2019.</a:t>
            </a:r>
            <a:endParaRPr lang="en-US" sz="900">
              <a:solidFill>
                <a:srgbClr val="002355"/>
              </a:solidFill>
              <a:latin typeface="Source Sans Pro"/>
              <a:ea typeface="Calibri"/>
              <a:cs typeface="Calibri"/>
            </a:endParaRPr>
          </a:p>
          <a:p>
            <a:pPr>
              <a:buFont typeface="Arial"/>
              <a:buChar char="•"/>
            </a:pPr>
            <a:r>
              <a:rPr lang="en-US" sz="900">
                <a:solidFill>
                  <a:srgbClr val="002355"/>
                </a:solidFill>
                <a:latin typeface="Source Sans Pro"/>
                <a:ea typeface="Calibri"/>
                <a:cs typeface="Calibri"/>
              </a:rPr>
              <a:t>[27] Y</a:t>
            </a:r>
            <a:r>
              <a:rPr lang="en-US" sz="900">
                <a:solidFill>
                  <a:srgbClr val="002355"/>
                </a:solidFill>
                <a:latin typeface="Source Sans Pro"/>
                <a:ea typeface="+mn-lt"/>
                <a:cs typeface="+mn-lt"/>
              </a:rPr>
              <a:t>. Xu, A. V. Terekhov, M. L. Latash, and V. M. </a:t>
            </a:r>
            <a:r>
              <a:rPr lang="en-US" sz="900" err="1">
                <a:solidFill>
                  <a:srgbClr val="002355"/>
                </a:solidFill>
                <a:latin typeface="Source Sans Pro"/>
                <a:ea typeface="+mn-lt"/>
                <a:cs typeface="+mn-lt"/>
              </a:rPr>
              <a:t>Zatsiorsky</a:t>
            </a:r>
            <a:r>
              <a:rPr lang="en-US" sz="900">
                <a:solidFill>
                  <a:srgbClr val="002355"/>
                </a:solidFill>
                <a:latin typeface="Source Sans Pro"/>
                <a:ea typeface="+mn-lt"/>
                <a:cs typeface="+mn-lt"/>
              </a:rPr>
              <a:t>, “Forces and moments generated by the human arm: variability and control,” </a:t>
            </a:r>
            <a:r>
              <a:rPr lang="en-US" sz="900" i="1">
                <a:solidFill>
                  <a:srgbClr val="002355"/>
                </a:solidFill>
                <a:latin typeface="Source Sans Pro"/>
                <a:ea typeface="+mn-lt"/>
                <a:cs typeface="+mn-lt"/>
              </a:rPr>
              <a:t>Experimental brain research</a:t>
            </a:r>
            <a:r>
              <a:rPr lang="en-US" sz="900">
                <a:solidFill>
                  <a:srgbClr val="002355"/>
                </a:solidFill>
                <a:latin typeface="Source Sans Pro"/>
                <a:ea typeface="+mn-lt"/>
                <a:cs typeface="+mn-lt"/>
              </a:rPr>
              <a:t>, vol. 223, no. 2, pp. 159–175, 2012, </a:t>
            </a:r>
            <a:r>
              <a:rPr lang="en-US" sz="900" err="1">
                <a:solidFill>
                  <a:srgbClr val="002355"/>
                </a:solidFill>
                <a:latin typeface="Source Sans Pro"/>
                <a:ea typeface="+mn-lt"/>
                <a:cs typeface="+mn-lt"/>
              </a:rPr>
              <a:t>doi</a:t>
            </a:r>
            <a:r>
              <a:rPr lang="en-US" sz="900">
                <a:solidFill>
                  <a:srgbClr val="002355"/>
                </a:solidFill>
                <a:latin typeface="Source Sans Pro"/>
                <a:ea typeface="+mn-lt"/>
                <a:cs typeface="+mn-lt"/>
              </a:rPr>
              <a:t>: 10.1007/s00221-012-3235-0.</a:t>
            </a:r>
            <a:endParaRPr lang="en-US" sz="900">
              <a:solidFill>
                <a:srgbClr val="002355"/>
              </a:solidFill>
              <a:latin typeface="Source Sans Pro"/>
              <a:ea typeface="Calibri"/>
              <a:cs typeface="Calibri"/>
            </a:endParaRPr>
          </a:p>
          <a:p>
            <a:pPr>
              <a:buFont typeface="Arial"/>
              <a:buChar char="•"/>
            </a:pPr>
            <a:r>
              <a:rPr lang="en-US" sz="900">
                <a:solidFill>
                  <a:srgbClr val="002355"/>
                </a:solidFill>
                <a:latin typeface="Source Sans Pro"/>
                <a:ea typeface="Calibri"/>
                <a:cs typeface="Calibri"/>
              </a:rPr>
              <a:t>[28] </a:t>
            </a:r>
            <a:r>
              <a:rPr lang="en-US" sz="900">
                <a:solidFill>
                  <a:srgbClr val="002355"/>
                </a:solidFill>
                <a:latin typeface="Source Sans Pro"/>
                <a:ea typeface="+mn-lt"/>
                <a:cs typeface="+mn-lt"/>
              </a:rPr>
              <a:t>N. Lodha, S. K. Naik, S. A. Coombes, and J. H. </a:t>
            </a:r>
            <a:r>
              <a:rPr lang="en-US" sz="900" err="1">
                <a:solidFill>
                  <a:srgbClr val="002355"/>
                </a:solidFill>
                <a:latin typeface="Source Sans Pro"/>
                <a:ea typeface="+mn-lt"/>
                <a:cs typeface="+mn-lt"/>
              </a:rPr>
              <a:t>Cauraugh</a:t>
            </a:r>
            <a:r>
              <a:rPr lang="en-US" sz="900">
                <a:solidFill>
                  <a:srgbClr val="002355"/>
                </a:solidFill>
                <a:latin typeface="Source Sans Pro"/>
                <a:ea typeface="+mn-lt"/>
                <a:cs typeface="+mn-lt"/>
              </a:rPr>
              <a:t>, “Force control and degree of motor impairments in chronic stroke,” </a:t>
            </a:r>
            <a:r>
              <a:rPr lang="en-US" sz="900" i="1">
                <a:solidFill>
                  <a:srgbClr val="002355"/>
                </a:solidFill>
                <a:latin typeface="Source Sans Pro"/>
                <a:ea typeface="+mn-lt"/>
                <a:cs typeface="+mn-lt"/>
              </a:rPr>
              <a:t>Clinical neurophysiology</a:t>
            </a:r>
            <a:r>
              <a:rPr lang="en-US" sz="900">
                <a:solidFill>
                  <a:srgbClr val="002355"/>
                </a:solidFill>
                <a:latin typeface="Source Sans Pro"/>
                <a:ea typeface="+mn-lt"/>
                <a:cs typeface="+mn-lt"/>
              </a:rPr>
              <a:t>, vol. 121, no. 11, pp. 1952–1961, 2010, </a:t>
            </a:r>
            <a:r>
              <a:rPr lang="en-US" sz="900" err="1">
                <a:solidFill>
                  <a:srgbClr val="002355"/>
                </a:solidFill>
                <a:latin typeface="Source Sans Pro"/>
                <a:ea typeface="+mn-lt"/>
                <a:cs typeface="+mn-lt"/>
              </a:rPr>
              <a:t>doi</a:t>
            </a:r>
            <a:r>
              <a:rPr lang="en-US" sz="900">
                <a:solidFill>
                  <a:srgbClr val="002355"/>
                </a:solidFill>
                <a:latin typeface="Source Sans Pro"/>
                <a:ea typeface="+mn-lt"/>
                <a:cs typeface="+mn-lt"/>
              </a:rPr>
              <a:t>: 10.1016/j.clinph.2010.04.005.</a:t>
            </a:r>
          </a:p>
          <a:p>
            <a:pPr>
              <a:buFont typeface="Arial"/>
              <a:buChar char="•"/>
            </a:pPr>
            <a:r>
              <a:rPr lang="en-US" sz="900">
                <a:solidFill>
                  <a:srgbClr val="002355"/>
                </a:solidFill>
                <a:latin typeface="Source Sans Pro"/>
                <a:ea typeface="Calibri"/>
                <a:cs typeface="Calibri"/>
              </a:rPr>
              <a:t>[29] </a:t>
            </a:r>
            <a:r>
              <a:rPr lang="en-US" sz="900">
                <a:solidFill>
                  <a:srgbClr val="002355"/>
                </a:solidFill>
                <a:latin typeface="Source Sans Pro"/>
                <a:ea typeface="+mn-lt"/>
                <a:cs typeface="+mn-lt"/>
              </a:rPr>
              <a:t>C. M. Kanzler et al., “A low-dimensional representation of arm movements and hand grip forces in post-stroke individuals,” </a:t>
            </a:r>
            <a:r>
              <a:rPr lang="en-US" sz="900" i="1">
                <a:solidFill>
                  <a:srgbClr val="002355"/>
                </a:solidFill>
                <a:latin typeface="Source Sans Pro"/>
                <a:ea typeface="+mn-lt"/>
                <a:cs typeface="+mn-lt"/>
              </a:rPr>
              <a:t>Scientific reports</a:t>
            </a:r>
            <a:r>
              <a:rPr lang="en-US" sz="900">
                <a:solidFill>
                  <a:srgbClr val="002355"/>
                </a:solidFill>
                <a:latin typeface="Source Sans Pro"/>
                <a:ea typeface="+mn-lt"/>
                <a:cs typeface="+mn-lt"/>
              </a:rPr>
              <a:t>, vol. 12, no. 1, pp. 7601–7601, 2022, </a:t>
            </a:r>
            <a:r>
              <a:rPr lang="en-US" sz="900" err="1">
                <a:solidFill>
                  <a:srgbClr val="002355"/>
                </a:solidFill>
                <a:latin typeface="Source Sans Pro"/>
                <a:ea typeface="+mn-lt"/>
                <a:cs typeface="+mn-lt"/>
              </a:rPr>
              <a:t>doi</a:t>
            </a:r>
            <a:r>
              <a:rPr lang="en-US" sz="900">
                <a:solidFill>
                  <a:srgbClr val="002355"/>
                </a:solidFill>
                <a:latin typeface="Source Sans Pro"/>
                <a:ea typeface="+mn-lt"/>
                <a:cs typeface="+mn-lt"/>
              </a:rPr>
              <a:t>: 10.1038/s41598-022-11806-4.</a:t>
            </a:r>
            <a:endParaRPr lang="en-US" sz="900">
              <a:solidFill>
                <a:srgbClr val="002355"/>
              </a:solidFill>
              <a:latin typeface="Source Sans Pro"/>
              <a:ea typeface="Calibri"/>
              <a:cs typeface="Calibri"/>
            </a:endParaRPr>
          </a:p>
          <a:p>
            <a:pPr>
              <a:buFont typeface="Arial"/>
              <a:buChar char="•"/>
            </a:pPr>
            <a:endParaRPr lang="en-US" sz="1200">
              <a:latin typeface="Calibri"/>
              <a:ea typeface="Calibri"/>
              <a:cs typeface="Calibri"/>
            </a:endParaRPr>
          </a:p>
          <a:p>
            <a:pPr>
              <a:buFont typeface="Arial"/>
              <a:buChar char="•"/>
            </a:pPr>
            <a:endParaRPr lang="en-US" sz="900">
              <a:latin typeface="Source Sans Pro"/>
              <a:ea typeface="Calibri"/>
              <a:cs typeface="Calibri"/>
            </a:endParaRPr>
          </a:p>
          <a:p>
            <a:pPr>
              <a:buFont typeface="Arial"/>
              <a:buChar char="•"/>
            </a:pPr>
            <a:endParaRPr lang="en-US" sz="900">
              <a:latin typeface="Calibri"/>
              <a:ea typeface="Calibri"/>
              <a:cs typeface="Calibri"/>
            </a:endParaRPr>
          </a:p>
          <a:p>
            <a:pPr>
              <a:buFont typeface="Arial"/>
              <a:buChar char="•"/>
            </a:pPr>
            <a:endParaRPr lang="en-US" sz="900">
              <a:latin typeface="Source Sans Pro"/>
              <a:ea typeface="Source Sans Pro"/>
              <a:cs typeface="Calibri"/>
            </a:endParaRPr>
          </a:p>
        </p:txBody>
      </p:sp>
      <p:pic>
        <p:nvPicPr>
          <p:cNvPr id="10" name="Artifact">
            <a:extLst>
              <a:ext uri="{FF2B5EF4-FFF2-40B4-BE49-F238E27FC236}">
                <a16:creationId xmlns:a16="http://schemas.microsoft.com/office/drawing/2014/main" id="{4040B07A-DD88-5BAF-1B6D-BBB4829361A4}"/>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10851227" y="6164887"/>
            <a:ext cx="1104819" cy="448700"/>
          </a:xfrm>
          <a:prstGeom prst="rect">
            <a:avLst/>
          </a:prstGeom>
        </p:spPr>
      </p:pic>
    </p:spTree>
    <p:extLst>
      <p:ext uri="{BB962C8B-B14F-4D97-AF65-F5344CB8AC3E}">
        <p14:creationId xmlns:p14="http://schemas.microsoft.com/office/powerpoint/2010/main" val="907000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9E4A9-BBC8-B2AB-D1D7-69747B74B8EB}"/>
            </a:ext>
          </a:extLst>
        </p:cNvPr>
        <p:cNvGrpSpPr/>
        <p:nvPr/>
      </p:nvGrpSpPr>
      <p:grpSpPr>
        <a:xfrm>
          <a:off x="0" y="0"/>
          <a:ext cx="0" cy="0"/>
          <a:chOff x="0" y="0"/>
          <a:chExt cx="0" cy="0"/>
        </a:xfrm>
      </p:grpSpPr>
      <p:pic>
        <p:nvPicPr>
          <p:cNvPr id="8" name="Artifact">
            <a:extLst>
              <a:ext uri="{FF2B5EF4-FFF2-40B4-BE49-F238E27FC236}">
                <a16:creationId xmlns:a16="http://schemas.microsoft.com/office/drawing/2014/main" id="{A97F9C7F-CA71-63B0-61D7-B1B7E9758A5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3187700" cy="2628900"/>
          </a:xfrm>
          <a:prstGeom prst="rect">
            <a:avLst/>
          </a:prstGeom>
        </p:spPr>
      </p:pic>
      <p:pic>
        <p:nvPicPr>
          <p:cNvPr id="7" name="Artifact">
            <a:extLst>
              <a:ext uri="{FF2B5EF4-FFF2-40B4-BE49-F238E27FC236}">
                <a16:creationId xmlns:a16="http://schemas.microsoft.com/office/drawing/2014/main" id="{9ABD9ACB-B0FA-6735-5794-C388079AF65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80420" y="3012142"/>
            <a:ext cx="4622800" cy="3860800"/>
          </a:xfrm>
          <a:prstGeom prst="rect">
            <a:avLst/>
          </a:prstGeom>
        </p:spPr>
      </p:pic>
      <p:sp>
        <p:nvSpPr>
          <p:cNvPr id="3" name="Photo (delete after photo placed)">
            <a:extLst>
              <a:ext uri="{FF2B5EF4-FFF2-40B4-BE49-F238E27FC236}">
                <a16:creationId xmlns:a16="http://schemas.microsoft.com/office/drawing/2014/main" id="{99D8D026-6481-3208-441E-E518D3A1EBCE}"/>
              </a:ext>
            </a:extLst>
          </p:cNvPr>
          <p:cNvSpPr txBox="1"/>
          <p:nvPr/>
        </p:nvSpPr>
        <p:spPr>
          <a:xfrm>
            <a:off x="9345741" y="2812087"/>
            <a:ext cx="1092158" cy="400110"/>
          </a:xfrm>
          <a:prstGeom prst="rect">
            <a:avLst/>
          </a:prstGeom>
          <a:noFill/>
          <a:ln>
            <a:noFill/>
          </a:ln>
        </p:spPr>
        <p:txBody>
          <a:bodyPr wrap="none" rtlCol="0">
            <a:spAutoFit/>
          </a:bodyPr>
          <a:lstStyle/>
          <a:p>
            <a:r>
              <a:rPr lang="en-US" sz="2000">
                <a:solidFill>
                  <a:schemeClr val="bg1"/>
                </a:solidFill>
                <a:latin typeface="Arial" panose="020B0604020202020204" pitchFamily="34" charset="0"/>
                <a:cs typeface="Arial" panose="020B0604020202020204" pitchFamily="34" charset="0"/>
              </a:rPr>
              <a:t>PHOTO</a:t>
            </a:r>
          </a:p>
        </p:txBody>
      </p:sp>
      <p:sp>
        <p:nvSpPr>
          <p:cNvPr id="11" name="H1">
            <a:extLst>
              <a:ext uri="{FF2B5EF4-FFF2-40B4-BE49-F238E27FC236}">
                <a16:creationId xmlns:a16="http://schemas.microsoft.com/office/drawing/2014/main" id="{9B24F990-9D74-C2E0-BFDE-32594E961252}"/>
              </a:ext>
            </a:extLst>
          </p:cNvPr>
          <p:cNvSpPr>
            <a:spLocks noGrp="1"/>
          </p:cNvSpPr>
          <p:nvPr>
            <p:ph type="title"/>
          </p:nvPr>
        </p:nvSpPr>
        <p:spPr>
          <a:xfrm>
            <a:off x="725670" y="545239"/>
            <a:ext cx="10515600" cy="1325563"/>
          </a:xfrm>
        </p:spPr>
        <p:txBody>
          <a:bodyPr>
            <a:normAutofit/>
          </a:bodyPr>
          <a:lstStyle/>
          <a:p>
            <a:r>
              <a:rPr lang="en-US" sz="5400" b="1">
                <a:solidFill>
                  <a:srgbClr val="182752"/>
                </a:solidFill>
                <a:latin typeface="Arial"/>
                <a:cs typeface="Arial"/>
              </a:rPr>
              <a:t>References</a:t>
            </a:r>
            <a:endParaRPr lang="en-US"/>
          </a:p>
        </p:txBody>
      </p:sp>
      <p:sp>
        <p:nvSpPr>
          <p:cNvPr id="14" name="P">
            <a:extLst>
              <a:ext uri="{FF2B5EF4-FFF2-40B4-BE49-F238E27FC236}">
                <a16:creationId xmlns:a16="http://schemas.microsoft.com/office/drawing/2014/main" id="{F95BCEC8-C503-AD65-CBD8-483444167B04}"/>
              </a:ext>
            </a:extLst>
          </p:cNvPr>
          <p:cNvSpPr txBox="1">
            <a:spLocks/>
          </p:cNvSpPr>
          <p:nvPr/>
        </p:nvSpPr>
        <p:spPr>
          <a:xfrm>
            <a:off x="725671" y="1578147"/>
            <a:ext cx="11076207" cy="45884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900">
                <a:solidFill>
                  <a:srgbClr val="002355"/>
                </a:solidFill>
                <a:latin typeface="Source Sans Pro"/>
                <a:ea typeface="+mn-lt"/>
                <a:cs typeface="+mn-lt"/>
              </a:rPr>
              <a:t>[30] D. Matos. "Human Body Mass Distribution." ResearchGate. </a:t>
            </a:r>
            <a:r>
              <a:rPr lang="en-US" sz="900">
                <a:solidFill>
                  <a:srgbClr val="002355"/>
                </a:solidFill>
                <a:latin typeface="Source Sans Pro"/>
                <a:ea typeface="+mn-lt"/>
                <a:cs typeface="+mn-lt"/>
                <a:hlinkClick r:id="rId5">
                  <a:extLst>
                    <a:ext uri="{A12FA001-AC4F-418D-AE19-62706E023703}">
                      <ahyp:hlinkClr xmlns:ahyp="http://schemas.microsoft.com/office/drawing/2018/hyperlinkcolor" val="tx"/>
                    </a:ext>
                  </a:extLst>
                </a:hlinkClick>
              </a:rPr>
              <a:t>https://www.researchgate.net/figure/Human-body-mass-distribution_tbl2_303379664</a:t>
            </a:r>
            <a:r>
              <a:rPr lang="en-US" sz="900">
                <a:solidFill>
                  <a:srgbClr val="002355"/>
                </a:solidFill>
                <a:latin typeface="Source Sans Pro"/>
                <a:ea typeface="+mn-lt"/>
                <a:cs typeface="+mn-lt"/>
              </a:rPr>
              <a:t> (accessed February 9, 2025).</a:t>
            </a:r>
          </a:p>
          <a:p>
            <a:pPr>
              <a:buFont typeface="Arial"/>
              <a:buChar char="•"/>
            </a:pPr>
            <a:r>
              <a:rPr lang="en-US" sz="900">
                <a:solidFill>
                  <a:srgbClr val="002355"/>
                </a:solidFill>
                <a:latin typeface="Source Sans Pro"/>
                <a:ea typeface="+mn-lt"/>
                <a:cs typeface="+mn-lt"/>
              </a:rPr>
              <a:t>[31] I. </a:t>
            </a:r>
            <a:r>
              <a:rPr lang="en-US" sz="900" err="1">
                <a:solidFill>
                  <a:srgbClr val="002355"/>
                </a:solidFill>
                <a:latin typeface="Source Sans Pro"/>
                <a:ea typeface="+mn-lt"/>
                <a:cs typeface="+mn-lt"/>
              </a:rPr>
              <a:t>Patsiaouras</a:t>
            </a:r>
            <a:r>
              <a:rPr lang="en-US" sz="900">
                <a:solidFill>
                  <a:srgbClr val="002355"/>
                </a:solidFill>
                <a:latin typeface="Source Sans Pro"/>
                <a:ea typeface="+mn-lt"/>
                <a:cs typeface="+mn-lt"/>
              </a:rPr>
              <a:t>. "Understanding Force Sensors: How They Work and Measure Force." BOTA Systems. https://www.botasys.com/post/force-sensors (accessed February 9, 2025).</a:t>
            </a:r>
          </a:p>
          <a:p>
            <a:pPr>
              <a:buFont typeface="Arial"/>
              <a:buChar char="•"/>
            </a:pPr>
            <a:r>
              <a:rPr lang="en-US" sz="900">
                <a:solidFill>
                  <a:srgbClr val="002355"/>
                </a:solidFill>
                <a:latin typeface="Source Sans Pro"/>
                <a:ea typeface="+mn-lt"/>
                <a:cs typeface="+mn-lt"/>
              </a:rPr>
              <a:t>[32] A. Armenta. "Accurate Tracking: A Look at Position and Distance Sensors." Control.com. https://control.com/technical-articles/accurate-tracking-a-look-at-position-and-distance-sensors/ (accessed February 9, 2025).</a:t>
            </a:r>
          </a:p>
          <a:p>
            <a:pPr>
              <a:buFont typeface="Arial"/>
              <a:buChar char="•"/>
            </a:pPr>
            <a:r>
              <a:rPr lang="en-US" sz="900">
                <a:solidFill>
                  <a:srgbClr val="002355"/>
                </a:solidFill>
                <a:latin typeface="Source Sans Pro"/>
                <a:ea typeface="+mn-lt"/>
                <a:cs typeface="+mn-lt"/>
              </a:rPr>
              <a:t>[33]R. Grimmett, </a:t>
            </a:r>
            <a:r>
              <a:rPr lang="en-US" sz="900" i="1">
                <a:solidFill>
                  <a:srgbClr val="002355"/>
                </a:solidFill>
                <a:latin typeface="Source Sans Pro"/>
                <a:ea typeface="+mn-lt"/>
                <a:cs typeface="+mn-lt"/>
              </a:rPr>
              <a:t>Raspberry Pi Robotic Projects</a:t>
            </a:r>
            <a:r>
              <a:rPr lang="en-US" sz="900">
                <a:solidFill>
                  <a:srgbClr val="002355"/>
                </a:solidFill>
                <a:latin typeface="Source Sans Pro"/>
                <a:ea typeface="+mn-lt"/>
                <a:cs typeface="+mn-lt"/>
              </a:rPr>
              <a:t>. </a:t>
            </a:r>
            <a:r>
              <a:rPr lang="en-US" sz="900" err="1">
                <a:solidFill>
                  <a:srgbClr val="002355"/>
                </a:solidFill>
                <a:latin typeface="Source Sans Pro"/>
                <a:ea typeface="+mn-lt"/>
                <a:cs typeface="+mn-lt"/>
              </a:rPr>
              <a:t>Packt</a:t>
            </a:r>
            <a:r>
              <a:rPr lang="en-US" sz="900">
                <a:solidFill>
                  <a:srgbClr val="002355"/>
                </a:solidFill>
                <a:latin typeface="Source Sans Pro"/>
                <a:ea typeface="+mn-lt"/>
                <a:cs typeface="+mn-lt"/>
              </a:rPr>
              <a:t> Publishing Ltd, 2016</a:t>
            </a:r>
            <a:r>
              <a:rPr lang="en-US" sz="900">
                <a:solidFill>
                  <a:srgbClr val="002355"/>
                </a:solidFill>
                <a:latin typeface="Source Sans Pro"/>
                <a:ea typeface="Calibri"/>
                <a:cs typeface="Calibri"/>
              </a:rPr>
              <a:t>.</a:t>
            </a:r>
            <a:endParaRPr lang="en-US">
              <a:solidFill>
                <a:srgbClr val="002355"/>
              </a:solidFill>
              <a:ea typeface="Calibri"/>
              <a:cs typeface="Calibri"/>
            </a:endParaRPr>
          </a:p>
          <a:p>
            <a:pPr>
              <a:buFont typeface="Arial"/>
              <a:buChar char="•"/>
            </a:pPr>
            <a:r>
              <a:rPr lang="en-US" sz="900">
                <a:solidFill>
                  <a:srgbClr val="002355"/>
                </a:solidFill>
                <a:latin typeface="Source Sans Pro"/>
                <a:ea typeface="Calibri"/>
                <a:cs typeface="Calibri"/>
              </a:rPr>
              <a:t>[34]D. </a:t>
            </a:r>
            <a:r>
              <a:rPr lang="en-US" sz="900" err="1">
                <a:solidFill>
                  <a:srgbClr val="002355"/>
                </a:solidFill>
                <a:latin typeface="Source Sans Pro"/>
                <a:ea typeface="Calibri"/>
                <a:cs typeface="Calibri"/>
              </a:rPr>
              <a:t>Tavasalkar</a:t>
            </a:r>
            <a:r>
              <a:rPr lang="en-US" sz="900">
                <a:solidFill>
                  <a:srgbClr val="002355"/>
                </a:solidFill>
                <a:latin typeface="Source Sans Pro"/>
                <a:ea typeface="Calibri"/>
                <a:cs typeface="Calibri"/>
              </a:rPr>
              <a:t>, </a:t>
            </a:r>
            <a:r>
              <a:rPr lang="en-US" sz="900" i="1">
                <a:solidFill>
                  <a:srgbClr val="002355"/>
                </a:solidFill>
                <a:latin typeface="Source Sans Pro"/>
                <a:ea typeface="Calibri"/>
                <a:cs typeface="Calibri"/>
              </a:rPr>
              <a:t>Hands-on robotics programming with C++ : leverage raspberry pi 3 and </a:t>
            </a:r>
            <a:r>
              <a:rPr lang="en-US" sz="900" i="1" err="1">
                <a:solidFill>
                  <a:srgbClr val="002355"/>
                </a:solidFill>
                <a:latin typeface="Source Sans Pro"/>
                <a:ea typeface="Calibri"/>
                <a:cs typeface="Calibri"/>
              </a:rPr>
              <a:t>c++</a:t>
            </a:r>
            <a:r>
              <a:rPr lang="en-US" sz="900" i="1">
                <a:solidFill>
                  <a:srgbClr val="002355"/>
                </a:solidFill>
                <a:latin typeface="Source Sans Pro"/>
                <a:ea typeface="Calibri"/>
                <a:cs typeface="Calibri"/>
              </a:rPr>
              <a:t> libraries to build intelligent robotics applications</a:t>
            </a:r>
            <a:r>
              <a:rPr lang="en-US" sz="900">
                <a:solidFill>
                  <a:srgbClr val="002355"/>
                </a:solidFill>
                <a:latin typeface="Source Sans Pro"/>
                <a:ea typeface="Calibri"/>
                <a:cs typeface="Calibri"/>
              </a:rPr>
              <a:t>. Birmingham, UK: </a:t>
            </a:r>
            <a:r>
              <a:rPr lang="en-US" sz="900" err="1">
                <a:solidFill>
                  <a:srgbClr val="002355"/>
                </a:solidFill>
                <a:latin typeface="Source Sans Pro"/>
                <a:ea typeface="Calibri"/>
                <a:cs typeface="Calibri"/>
              </a:rPr>
              <a:t>Packt</a:t>
            </a:r>
            <a:r>
              <a:rPr lang="en-US" sz="900">
                <a:solidFill>
                  <a:srgbClr val="002355"/>
                </a:solidFill>
                <a:latin typeface="Source Sans Pro"/>
                <a:ea typeface="Calibri"/>
                <a:cs typeface="Calibri"/>
              </a:rPr>
              <a:t> Publishing Ltd, 2019.</a:t>
            </a:r>
          </a:p>
          <a:p>
            <a:pPr>
              <a:buFont typeface="Arial"/>
              <a:buChar char="•"/>
            </a:pPr>
            <a:r>
              <a:rPr lang="en-US" sz="900">
                <a:solidFill>
                  <a:srgbClr val="002355"/>
                </a:solidFill>
                <a:latin typeface="Source Sans Pro"/>
                <a:ea typeface="Calibri"/>
                <a:cs typeface="Calibri"/>
              </a:rPr>
              <a:t>[35]“</a:t>
            </a:r>
            <a:r>
              <a:rPr lang="en-US" sz="900" err="1">
                <a:solidFill>
                  <a:srgbClr val="002355"/>
                </a:solidFill>
                <a:latin typeface="Source Sans Pro"/>
                <a:ea typeface="Calibri"/>
                <a:cs typeface="Calibri"/>
              </a:rPr>
              <a:t>ToF</a:t>
            </a:r>
            <a:r>
              <a:rPr lang="en-US" sz="900">
                <a:solidFill>
                  <a:srgbClr val="002355"/>
                </a:solidFill>
                <a:latin typeface="Source Sans Pro"/>
                <a:ea typeface="Calibri"/>
                <a:cs typeface="Calibri"/>
              </a:rPr>
              <a:t> 3D Vision Algorithms in C++ for Robotic Applications - ProQuest,” </a:t>
            </a:r>
            <a:r>
              <a:rPr lang="en-US" sz="900" i="1">
                <a:solidFill>
                  <a:srgbClr val="002355"/>
                </a:solidFill>
                <a:latin typeface="Source Sans Pro"/>
                <a:ea typeface="Calibri"/>
                <a:cs typeface="Calibri"/>
              </a:rPr>
              <a:t>Proquest.com</a:t>
            </a:r>
            <a:r>
              <a:rPr lang="en-US" sz="900">
                <a:solidFill>
                  <a:srgbClr val="002355"/>
                </a:solidFill>
                <a:latin typeface="Source Sans Pro"/>
                <a:ea typeface="Calibri"/>
                <a:cs typeface="Calibri"/>
              </a:rPr>
              <a:t>, 2022. </a:t>
            </a:r>
            <a:r>
              <a:rPr lang="en-US" sz="900" u="sng">
                <a:solidFill>
                  <a:srgbClr val="002355"/>
                </a:solidFill>
                <a:latin typeface="Source Sans Pro"/>
                <a:ea typeface="Calibri"/>
                <a:cs typeface="Calibri"/>
                <a:hlinkClick r:id="rId6">
                  <a:extLst>
                    <a:ext uri="{A12FA001-AC4F-418D-AE19-62706E023703}">
                      <ahyp:hlinkClr xmlns:ahyp="http://schemas.microsoft.com/office/drawing/2018/hyperlinkcolor" val="tx"/>
                    </a:ext>
                  </a:extLst>
                </a:hlinkClick>
              </a:rPr>
              <a:t>https://www.proquest.com/docview/2696854523?pq-origsite=primo&amp;sourcetype=Dissertations%20&amp;%20Theses</a:t>
            </a:r>
            <a:r>
              <a:rPr lang="en-US" sz="900">
                <a:solidFill>
                  <a:srgbClr val="002355"/>
                </a:solidFill>
                <a:latin typeface="Source Sans Pro"/>
                <a:ea typeface="Calibri"/>
                <a:cs typeface="Calibri"/>
              </a:rPr>
              <a:t> (accessed Feb. 07, 2025).</a:t>
            </a:r>
          </a:p>
          <a:p>
            <a:pPr>
              <a:buFont typeface="Arial"/>
              <a:buChar char="•"/>
            </a:pPr>
            <a:r>
              <a:rPr lang="en-US" sz="900">
                <a:solidFill>
                  <a:srgbClr val="002355"/>
                </a:solidFill>
                <a:latin typeface="Source Sans Pro"/>
                <a:ea typeface="Calibri"/>
                <a:cs typeface="Calibri"/>
              </a:rPr>
              <a:t>[36]C. P. Kumar and </a:t>
            </a:r>
            <a:r>
              <a:rPr lang="en-US" sz="900" err="1">
                <a:solidFill>
                  <a:srgbClr val="002355"/>
                </a:solidFill>
                <a:latin typeface="Source Sans Pro"/>
                <a:ea typeface="Calibri"/>
                <a:cs typeface="Calibri"/>
              </a:rPr>
              <a:t>Salumari</a:t>
            </a:r>
            <a:r>
              <a:rPr lang="en-US" sz="900">
                <a:solidFill>
                  <a:srgbClr val="002355"/>
                </a:solidFill>
                <a:latin typeface="Source Sans Pro"/>
                <a:ea typeface="Calibri"/>
                <a:cs typeface="Calibri"/>
              </a:rPr>
              <a:t> Madhu, “Gesture Control Robot with Arduino,” </a:t>
            </a:r>
            <a:r>
              <a:rPr lang="en-US" sz="900" i="1">
                <a:solidFill>
                  <a:srgbClr val="002355"/>
                </a:solidFill>
                <a:latin typeface="Source Sans Pro"/>
                <a:ea typeface="Calibri"/>
                <a:cs typeface="Calibri"/>
              </a:rPr>
              <a:t>IOP Conference Series Materials Science and Engineering</a:t>
            </a:r>
            <a:r>
              <a:rPr lang="en-US" sz="900">
                <a:solidFill>
                  <a:srgbClr val="002355"/>
                </a:solidFill>
                <a:latin typeface="Source Sans Pro"/>
                <a:ea typeface="Calibri"/>
                <a:cs typeface="Calibri"/>
              </a:rPr>
              <a:t>, vol. 455, pp. 012106–012106, Dec. 2018, </a:t>
            </a:r>
            <a:r>
              <a:rPr lang="en-US" sz="900" err="1">
                <a:solidFill>
                  <a:srgbClr val="002355"/>
                </a:solidFill>
                <a:latin typeface="Source Sans Pro"/>
                <a:ea typeface="Calibri"/>
                <a:cs typeface="Calibri"/>
              </a:rPr>
              <a:t>doi</a:t>
            </a:r>
            <a:r>
              <a:rPr lang="en-US" sz="900">
                <a:solidFill>
                  <a:srgbClr val="002355"/>
                </a:solidFill>
                <a:latin typeface="Source Sans Pro"/>
                <a:ea typeface="Calibri"/>
                <a:cs typeface="Calibri"/>
              </a:rPr>
              <a:t>: </a:t>
            </a:r>
            <a:r>
              <a:rPr lang="en-US" sz="900" u="sng">
                <a:solidFill>
                  <a:srgbClr val="002355"/>
                </a:solidFill>
                <a:latin typeface="Source Sans Pro"/>
                <a:ea typeface="Calibri"/>
                <a:cs typeface="Calibri"/>
                <a:hlinkClick r:id="rId7">
                  <a:extLst>
                    <a:ext uri="{A12FA001-AC4F-418D-AE19-62706E023703}">
                      <ahyp:hlinkClr xmlns:ahyp="http://schemas.microsoft.com/office/drawing/2018/hyperlinkcolor" val="tx"/>
                    </a:ext>
                  </a:extLst>
                </a:hlinkClick>
              </a:rPr>
              <a:t>https://doi.org/10.1088/1757-899x/455/1/012106</a:t>
            </a:r>
            <a:r>
              <a:rPr lang="en-US" sz="900">
                <a:solidFill>
                  <a:srgbClr val="002355"/>
                </a:solidFill>
                <a:latin typeface="Source Sans Pro"/>
                <a:ea typeface="Calibri"/>
                <a:cs typeface="Calibri"/>
              </a:rPr>
              <a:t>.</a:t>
            </a:r>
          </a:p>
          <a:p>
            <a:pPr>
              <a:buFont typeface="Arial"/>
              <a:buChar char="•"/>
            </a:pPr>
            <a:r>
              <a:rPr lang="en-US" sz="900">
                <a:solidFill>
                  <a:srgbClr val="002355"/>
                </a:solidFill>
                <a:latin typeface="Source Sans Pro"/>
                <a:ea typeface="Calibri"/>
                <a:cs typeface="Calibri"/>
              </a:rPr>
              <a:t>‌ [37]I. </a:t>
            </a:r>
            <a:r>
              <a:rPr lang="en-US" sz="900" err="1">
                <a:solidFill>
                  <a:srgbClr val="002355"/>
                </a:solidFill>
                <a:latin typeface="Source Sans Pro"/>
                <a:ea typeface="Calibri"/>
                <a:cs typeface="Calibri"/>
              </a:rPr>
              <a:t>Dinulescu</a:t>
            </a:r>
            <a:r>
              <a:rPr lang="en-US" sz="900">
                <a:solidFill>
                  <a:srgbClr val="002355"/>
                </a:solidFill>
                <a:latin typeface="Source Sans Pro"/>
                <a:ea typeface="Calibri"/>
                <a:cs typeface="Calibri"/>
              </a:rPr>
              <a:t>, D. Popescu, M. </a:t>
            </a:r>
            <a:r>
              <a:rPr lang="en-US" sz="900" err="1">
                <a:solidFill>
                  <a:srgbClr val="002355"/>
                </a:solidFill>
                <a:latin typeface="Source Sans Pro"/>
                <a:ea typeface="Calibri"/>
                <a:cs typeface="Calibri"/>
              </a:rPr>
              <a:t>Nitulescu</a:t>
            </a:r>
            <a:r>
              <a:rPr lang="en-US" sz="900">
                <a:solidFill>
                  <a:srgbClr val="002355"/>
                </a:solidFill>
                <a:latin typeface="Source Sans Pro"/>
                <a:ea typeface="Calibri"/>
                <a:cs typeface="Calibri"/>
              </a:rPr>
              <a:t>, and A. Predescu, “Path Following System for Cooperative Mobile Robots,” </a:t>
            </a:r>
            <a:r>
              <a:rPr lang="en-US" sz="900" i="1">
                <a:solidFill>
                  <a:srgbClr val="002355"/>
                </a:solidFill>
                <a:latin typeface="Source Sans Pro"/>
                <a:ea typeface="Calibri"/>
                <a:cs typeface="Calibri"/>
              </a:rPr>
              <a:t>Solid State Phenomena</a:t>
            </a:r>
            <a:r>
              <a:rPr lang="en-US" sz="900">
                <a:solidFill>
                  <a:srgbClr val="002355"/>
                </a:solidFill>
                <a:latin typeface="Source Sans Pro"/>
                <a:ea typeface="Calibri"/>
                <a:cs typeface="Calibri"/>
              </a:rPr>
              <a:t>, vol. 166–167, pp. 161–166, Sep. 2010, </a:t>
            </a:r>
            <a:r>
              <a:rPr lang="en-US" sz="900" err="1">
                <a:solidFill>
                  <a:srgbClr val="002355"/>
                </a:solidFill>
                <a:latin typeface="Source Sans Pro"/>
                <a:ea typeface="Calibri"/>
                <a:cs typeface="Calibri"/>
              </a:rPr>
              <a:t>doi</a:t>
            </a:r>
            <a:r>
              <a:rPr lang="en-US" sz="900">
                <a:solidFill>
                  <a:srgbClr val="002355"/>
                </a:solidFill>
                <a:latin typeface="Source Sans Pro"/>
                <a:ea typeface="Calibri"/>
                <a:cs typeface="Calibri"/>
              </a:rPr>
              <a:t>: </a:t>
            </a:r>
            <a:r>
              <a:rPr lang="en-US" sz="900" u="sng">
                <a:solidFill>
                  <a:srgbClr val="002355"/>
                </a:solidFill>
                <a:latin typeface="Source Sans Pro"/>
                <a:ea typeface="Calibri"/>
                <a:cs typeface="Calibri"/>
                <a:hlinkClick r:id="rId8">
                  <a:extLst>
                    <a:ext uri="{A12FA001-AC4F-418D-AE19-62706E023703}">
                      <ahyp:hlinkClr xmlns:ahyp="http://schemas.microsoft.com/office/drawing/2018/hyperlinkcolor" val="tx"/>
                    </a:ext>
                  </a:extLst>
                </a:hlinkClick>
              </a:rPr>
              <a:t>https://doi.org/10.4028/www.scientific.net/ssp.166-167.161</a:t>
            </a:r>
            <a:r>
              <a:rPr lang="en-US" sz="900">
                <a:solidFill>
                  <a:srgbClr val="002355"/>
                </a:solidFill>
                <a:latin typeface="Source Sans Pro"/>
                <a:ea typeface="Calibri"/>
                <a:cs typeface="Calibri"/>
              </a:rPr>
              <a:t>.</a:t>
            </a:r>
          </a:p>
          <a:p>
            <a:pPr>
              <a:buFont typeface="Arial"/>
              <a:buChar char="•"/>
            </a:pPr>
            <a:r>
              <a:rPr lang="en-US" sz="900">
                <a:solidFill>
                  <a:srgbClr val="002355"/>
                </a:solidFill>
                <a:latin typeface="Source Sans Pro"/>
                <a:ea typeface="Calibri"/>
                <a:cs typeface="Calibri"/>
              </a:rPr>
              <a:t>[38]T. Bruckmann, L. </a:t>
            </a:r>
            <a:r>
              <a:rPr lang="en-US" sz="900" err="1">
                <a:solidFill>
                  <a:srgbClr val="002355"/>
                </a:solidFill>
                <a:latin typeface="Source Sans Pro"/>
                <a:ea typeface="Calibri"/>
                <a:cs typeface="Calibri"/>
              </a:rPr>
              <a:t>Mikelsons</a:t>
            </a:r>
            <a:r>
              <a:rPr lang="en-US" sz="900">
                <a:solidFill>
                  <a:srgbClr val="002355"/>
                </a:solidFill>
                <a:latin typeface="Source Sans Pro"/>
                <a:ea typeface="Calibri"/>
                <a:cs typeface="Calibri"/>
              </a:rPr>
              <a:t>, T. Brandt, M. Hiller, and D. Schramm, ‘Wire Robots Part I: Kinematics, Analysis &amp;amp; Design’, Parallel Manipulators, New Developments. I-Tech Education and Publishing, Apr. 01, 2008. </a:t>
            </a:r>
            <a:r>
              <a:rPr lang="en-US" sz="900" err="1">
                <a:solidFill>
                  <a:srgbClr val="002355"/>
                </a:solidFill>
                <a:latin typeface="Source Sans Pro"/>
                <a:ea typeface="Calibri"/>
                <a:cs typeface="Calibri"/>
              </a:rPr>
              <a:t>doi</a:t>
            </a:r>
            <a:r>
              <a:rPr lang="en-US" sz="900">
                <a:solidFill>
                  <a:srgbClr val="002355"/>
                </a:solidFill>
                <a:latin typeface="Source Sans Pro"/>
                <a:ea typeface="Calibri"/>
                <a:cs typeface="Calibri"/>
              </a:rPr>
              <a:t>: 10.5772/5365. </a:t>
            </a:r>
          </a:p>
          <a:p>
            <a:pPr lvl="1">
              <a:buFont typeface="Arial"/>
              <a:buChar char="•"/>
            </a:pPr>
            <a:r>
              <a:rPr lang="en-US" sz="900" u="sng">
                <a:solidFill>
                  <a:srgbClr val="002355"/>
                </a:solidFill>
                <a:latin typeface="Source Sans Pro"/>
                <a:ea typeface="Calibri"/>
                <a:cs typeface="Calibri"/>
                <a:hlinkClick r:id="rId9">
                  <a:extLst>
                    <a:ext uri="{A12FA001-AC4F-418D-AE19-62706E023703}">
                      <ahyp:hlinkClr xmlns:ahyp="http://schemas.microsoft.com/office/drawing/2018/hyperlinkcolor" val="tx"/>
                    </a:ext>
                  </a:extLst>
                </a:hlinkClick>
              </a:rPr>
              <a:t>https://www.intechopen.com/chapters/763</a:t>
            </a:r>
            <a:r>
              <a:rPr lang="en-US" sz="900">
                <a:solidFill>
                  <a:srgbClr val="002355"/>
                </a:solidFill>
                <a:latin typeface="Source Sans Pro"/>
                <a:ea typeface="Calibri"/>
                <a:cs typeface="Calibri"/>
              </a:rPr>
              <a:t> </a:t>
            </a:r>
          </a:p>
          <a:p>
            <a:pPr>
              <a:buFont typeface="Arial"/>
              <a:buChar char="•"/>
            </a:pPr>
            <a:r>
              <a:rPr lang="en-US" sz="900">
                <a:solidFill>
                  <a:srgbClr val="002355"/>
                </a:solidFill>
                <a:latin typeface="Source Sans Pro"/>
                <a:ea typeface="Calibri"/>
                <a:cs typeface="Calibri"/>
              </a:rPr>
              <a:t>[39]M. W. Spong and M Vidyasagar, </a:t>
            </a:r>
            <a:r>
              <a:rPr lang="en-US" sz="900" i="1">
                <a:solidFill>
                  <a:srgbClr val="002355"/>
                </a:solidFill>
                <a:latin typeface="Source Sans Pro"/>
                <a:ea typeface="Calibri"/>
                <a:cs typeface="Calibri"/>
              </a:rPr>
              <a:t>Robot dynamics and control</a:t>
            </a:r>
            <a:r>
              <a:rPr lang="en-US" sz="900">
                <a:solidFill>
                  <a:srgbClr val="002355"/>
                </a:solidFill>
                <a:latin typeface="Source Sans Pro"/>
                <a:ea typeface="Calibri"/>
                <a:cs typeface="Calibri"/>
              </a:rPr>
              <a:t>. New York: Wiley, 2004.</a:t>
            </a:r>
          </a:p>
          <a:p>
            <a:pPr>
              <a:buFont typeface="Arial"/>
              <a:buChar char="•"/>
            </a:pPr>
            <a:r>
              <a:rPr lang="en-US" sz="900">
                <a:solidFill>
                  <a:srgbClr val="002355"/>
                </a:solidFill>
                <a:latin typeface="Source Sans Pro"/>
                <a:ea typeface="Calibri"/>
                <a:cs typeface="Calibri"/>
              </a:rPr>
              <a:t>‌ [40]A. </a:t>
            </a:r>
            <a:r>
              <a:rPr lang="en-US" sz="900" err="1">
                <a:solidFill>
                  <a:srgbClr val="002355"/>
                </a:solidFill>
                <a:latin typeface="Source Sans Pro"/>
                <a:ea typeface="Calibri"/>
                <a:cs typeface="Calibri"/>
              </a:rPr>
              <a:t>Iscen</a:t>
            </a:r>
            <a:r>
              <a:rPr lang="en-US" sz="900">
                <a:solidFill>
                  <a:srgbClr val="002355"/>
                </a:solidFill>
                <a:latin typeface="Source Sans Pro"/>
                <a:ea typeface="Calibri"/>
                <a:cs typeface="Calibri"/>
              </a:rPr>
              <a:t>, A. </a:t>
            </a:r>
            <a:r>
              <a:rPr lang="en-US" sz="900" err="1">
                <a:solidFill>
                  <a:srgbClr val="002355"/>
                </a:solidFill>
                <a:latin typeface="Source Sans Pro"/>
                <a:ea typeface="Calibri"/>
                <a:cs typeface="Calibri"/>
              </a:rPr>
              <a:t>Agogino</a:t>
            </a:r>
            <a:r>
              <a:rPr lang="en-US" sz="900">
                <a:solidFill>
                  <a:srgbClr val="002355"/>
                </a:solidFill>
                <a:latin typeface="Source Sans Pro"/>
                <a:ea typeface="Calibri"/>
                <a:cs typeface="Calibri"/>
              </a:rPr>
              <a:t>, A. </a:t>
            </a:r>
            <a:r>
              <a:rPr lang="en-US" sz="900" err="1">
                <a:solidFill>
                  <a:srgbClr val="002355"/>
                </a:solidFill>
                <a:latin typeface="Source Sans Pro"/>
                <a:ea typeface="Calibri"/>
                <a:cs typeface="Calibri"/>
              </a:rPr>
              <a:t>Agogino@nasa</a:t>
            </a:r>
            <a:r>
              <a:rPr lang="en-US" sz="900">
                <a:solidFill>
                  <a:srgbClr val="002355"/>
                </a:solidFill>
                <a:latin typeface="Source Sans Pro"/>
                <a:ea typeface="Calibri"/>
                <a:cs typeface="Calibri"/>
              </a:rPr>
              <a:t>, V. Gov, </a:t>
            </a:r>
            <a:r>
              <a:rPr lang="en-US" sz="900" err="1">
                <a:solidFill>
                  <a:srgbClr val="002355"/>
                </a:solidFill>
                <a:latin typeface="Source Sans Pro"/>
                <a:ea typeface="Calibri"/>
                <a:cs typeface="Calibri"/>
              </a:rPr>
              <a:t>Sunspiral</a:t>
            </a:r>
            <a:r>
              <a:rPr lang="en-US" sz="900">
                <a:solidFill>
                  <a:srgbClr val="002355"/>
                </a:solidFill>
                <a:latin typeface="Source Sans Pro"/>
                <a:ea typeface="Calibri"/>
                <a:cs typeface="Calibri"/>
              </a:rPr>
              <a:t>, and K. Tumer, “Controlling Tensegrity Robots through Evolution,” 2013. Accessed: Feb. 10, 2025. [Online]. Available: </a:t>
            </a:r>
            <a:r>
              <a:rPr lang="en-US" sz="900" u="sng">
                <a:solidFill>
                  <a:srgbClr val="002355"/>
                </a:solidFill>
                <a:latin typeface="Source Sans Pro"/>
                <a:ea typeface="Calibri"/>
                <a:cs typeface="Calibri"/>
                <a:hlinkClick r:id="rId10">
                  <a:extLst>
                    <a:ext uri="{A12FA001-AC4F-418D-AE19-62706E023703}">
                      <ahyp:hlinkClr xmlns:ahyp="http://schemas.microsoft.com/office/drawing/2018/hyperlinkcolor" val="tx"/>
                    </a:ext>
                  </a:extLst>
                </a:hlinkClick>
              </a:rPr>
              <a:t>https://ntrs.nasa.gov/api/citations/20160000329/downloads/20160000329.pdf</a:t>
            </a:r>
            <a:endParaRPr lang="en-US" sz="900">
              <a:solidFill>
                <a:srgbClr val="002355"/>
              </a:solidFill>
              <a:latin typeface="Source Sans Pro"/>
              <a:ea typeface="Calibri"/>
              <a:cs typeface="Calibri"/>
              <a:hlinkClick r:id="rId10">
                <a:extLst>
                  <a:ext uri="{A12FA001-AC4F-418D-AE19-62706E023703}">
                    <ahyp:hlinkClr xmlns:ahyp="http://schemas.microsoft.com/office/drawing/2018/hyperlinkcolor" val="tx"/>
                  </a:ext>
                </a:extLst>
              </a:hlinkClick>
            </a:endParaRPr>
          </a:p>
          <a:p>
            <a:pPr>
              <a:buFont typeface="Arial"/>
              <a:buChar char="•"/>
            </a:pPr>
            <a:endParaRPr lang="en-US" sz="1200">
              <a:latin typeface="Calibri"/>
              <a:ea typeface="Calibri"/>
              <a:cs typeface="Calibri"/>
            </a:endParaRPr>
          </a:p>
          <a:p>
            <a:pPr>
              <a:buFont typeface="Arial"/>
              <a:buChar char="•"/>
            </a:pPr>
            <a:endParaRPr lang="en-US" sz="900">
              <a:latin typeface="Source Sans Pro"/>
              <a:ea typeface="Calibri"/>
              <a:cs typeface="Calibri"/>
            </a:endParaRPr>
          </a:p>
          <a:p>
            <a:pPr>
              <a:buFont typeface="Arial"/>
              <a:buChar char="•"/>
            </a:pPr>
            <a:endParaRPr lang="en-US" sz="900">
              <a:latin typeface="Calibri"/>
              <a:ea typeface="Calibri"/>
              <a:cs typeface="Calibri"/>
            </a:endParaRPr>
          </a:p>
          <a:p>
            <a:pPr>
              <a:buFont typeface="Arial"/>
              <a:buChar char="•"/>
            </a:pPr>
            <a:endParaRPr lang="en-US" sz="900">
              <a:latin typeface="Source Sans Pro"/>
              <a:ea typeface="Source Sans Pro"/>
              <a:cs typeface="Calibri"/>
            </a:endParaRPr>
          </a:p>
        </p:txBody>
      </p:sp>
      <p:pic>
        <p:nvPicPr>
          <p:cNvPr id="10" name="Artifact">
            <a:extLst>
              <a:ext uri="{FF2B5EF4-FFF2-40B4-BE49-F238E27FC236}">
                <a16:creationId xmlns:a16="http://schemas.microsoft.com/office/drawing/2014/main" id="{92772FC0-75F6-D52D-519E-99CFB94015C5}"/>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10851227" y="6164887"/>
            <a:ext cx="1104819" cy="448700"/>
          </a:xfrm>
          <a:prstGeom prst="rect">
            <a:avLst/>
          </a:prstGeom>
        </p:spPr>
      </p:pic>
    </p:spTree>
    <p:extLst>
      <p:ext uri="{BB962C8B-B14F-4D97-AF65-F5344CB8AC3E}">
        <p14:creationId xmlns:p14="http://schemas.microsoft.com/office/powerpoint/2010/main" val="3067980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t="-7000" b="-7000"/>
          </a:stretch>
        </a:blipFill>
        <a:effectLst/>
      </p:bgPr>
    </p:bg>
    <p:spTree>
      <p:nvGrpSpPr>
        <p:cNvPr id="1" name=""/>
        <p:cNvGrpSpPr/>
        <p:nvPr/>
      </p:nvGrpSpPr>
      <p:grpSpPr>
        <a:xfrm>
          <a:off x="0" y="0"/>
          <a:ext cx="0" cy="0"/>
          <a:chOff x="0" y="0"/>
          <a:chExt cx="0" cy="0"/>
        </a:xfrm>
      </p:grpSpPr>
      <p:pic>
        <p:nvPicPr>
          <p:cNvPr id="13" name="Artifact">
            <a:extLst>
              <a:ext uri="{FF2B5EF4-FFF2-40B4-BE49-F238E27FC236}">
                <a16:creationId xmlns:a16="http://schemas.microsoft.com/office/drawing/2014/main" id="{E27AD60B-A7EA-5DB6-F621-30E32F71DE72}"/>
              </a:ext>
              <a:ext uri="{C183D7F6-B498-43B3-948B-1728B52AA6E4}">
                <adec:decorative xmlns:adec="http://schemas.microsoft.com/office/drawing/2017/decorative" val="1"/>
              </a:ext>
            </a:extLst>
          </p:cNvPr>
          <p:cNvPicPr>
            <a:picLocks noChangeAspect="1"/>
          </p:cNvPicPr>
          <p:nvPr/>
        </p:nvPicPr>
        <p:blipFill>
          <a:blip r:embed="rId3">
            <a:alphaModFix amt="20000"/>
          </a:blip>
          <a:srcRect/>
          <a:stretch/>
        </p:blipFill>
        <p:spPr>
          <a:xfrm>
            <a:off x="1943757" y="3576838"/>
            <a:ext cx="8304483" cy="2033251"/>
          </a:xfrm>
          <a:prstGeom prst="rect">
            <a:avLst/>
          </a:prstGeom>
        </p:spPr>
      </p:pic>
      <p:pic>
        <p:nvPicPr>
          <p:cNvPr id="9" name="Artifact">
            <a:extLst>
              <a:ext uri="{FF2B5EF4-FFF2-40B4-BE49-F238E27FC236}">
                <a16:creationId xmlns:a16="http://schemas.microsoft.com/office/drawing/2014/main" id="{CFE7AC86-47AD-C4E7-24AA-438A6F21EE70}"/>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3082442" y="4542326"/>
            <a:ext cx="6027112" cy="215825"/>
          </a:xfrm>
          <a:prstGeom prst="rect">
            <a:avLst/>
          </a:prstGeom>
        </p:spPr>
      </p:pic>
      <p:sp>
        <p:nvSpPr>
          <p:cNvPr id="6" name="H1">
            <a:extLst>
              <a:ext uri="{FF2B5EF4-FFF2-40B4-BE49-F238E27FC236}">
                <a16:creationId xmlns:a16="http://schemas.microsoft.com/office/drawing/2014/main" id="{932201B1-F1D8-F247-8E40-CBF1805239DF}"/>
              </a:ext>
            </a:extLst>
          </p:cNvPr>
          <p:cNvSpPr>
            <a:spLocks noGrp="1"/>
          </p:cNvSpPr>
          <p:nvPr>
            <p:ph type="ctrTitle"/>
          </p:nvPr>
        </p:nvSpPr>
        <p:spPr>
          <a:xfrm>
            <a:off x="1994556" y="1204483"/>
            <a:ext cx="8304483" cy="1167873"/>
          </a:xfrm>
        </p:spPr>
        <p:txBody>
          <a:bodyPr anchor="t">
            <a:noAutofit/>
          </a:bodyPr>
          <a:lstStyle/>
          <a:p>
            <a:r>
              <a:rPr lang="en-US" sz="8500" b="1">
                <a:solidFill>
                  <a:srgbClr val="F8B700"/>
                </a:solidFill>
                <a:latin typeface="Arial" panose="020B0604020202020204" pitchFamily="34" charset="0"/>
              </a:rPr>
              <a:t>Thank you!</a:t>
            </a:r>
            <a:endParaRPr lang="en-US" sz="8500">
              <a:solidFill>
                <a:srgbClr val="F8B700"/>
              </a:solidFill>
            </a:endParaRPr>
          </a:p>
        </p:txBody>
      </p:sp>
      <p:pic>
        <p:nvPicPr>
          <p:cNvPr id="39" name="Artifact">
            <a:extLst>
              <a:ext uri="{FF2B5EF4-FFF2-40B4-BE49-F238E27FC236}">
                <a16:creationId xmlns:a16="http://schemas.microsoft.com/office/drawing/2014/main" id="{2355A315-7F93-5C31-07E6-12D79DBD2F2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569199" y="2997200"/>
            <a:ext cx="4622800" cy="3860800"/>
          </a:xfrm>
          <a:prstGeom prst="rect">
            <a:avLst/>
          </a:prstGeom>
        </p:spPr>
      </p:pic>
      <p:pic>
        <p:nvPicPr>
          <p:cNvPr id="50" name="Artifact">
            <a:extLst>
              <a:ext uri="{FF2B5EF4-FFF2-40B4-BE49-F238E27FC236}">
                <a16:creationId xmlns:a16="http://schemas.microsoft.com/office/drawing/2014/main" id="{1CA43F89-217B-7AE1-4723-7BBE2AD088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10800000">
            <a:off x="-2" y="0"/>
            <a:ext cx="4622800" cy="3860800"/>
          </a:xfrm>
          <a:prstGeom prst="rect">
            <a:avLst/>
          </a:prstGeom>
        </p:spPr>
      </p:pic>
    </p:spTree>
    <p:extLst>
      <p:ext uri="{BB962C8B-B14F-4D97-AF65-F5344CB8AC3E}">
        <p14:creationId xmlns:p14="http://schemas.microsoft.com/office/powerpoint/2010/main" val="1454765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rtifact">
            <a:extLst>
              <a:ext uri="{FF2B5EF4-FFF2-40B4-BE49-F238E27FC236}">
                <a16:creationId xmlns:a16="http://schemas.microsoft.com/office/drawing/2014/main" id="{1D65F24D-A374-54C9-E39B-DFD5656B106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3187700" cy="2628900"/>
          </a:xfrm>
          <a:prstGeom prst="rect">
            <a:avLst/>
          </a:prstGeom>
        </p:spPr>
      </p:pic>
      <p:pic>
        <p:nvPicPr>
          <p:cNvPr id="2" name="Artifact">
            <a:extLst>
              <a:ext uri="{FF2B5EF4-FFF2-40B4-BE49-F238E27FC236}">
                <a16:creationId xmlns:a16="http://schemas.microsoft.com/office/drawing/2014/main" id="{AB6C48B3-37A1-EA0B-6067-E54245F7DD1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80420" y="3012142"/>
            <a:ext cx="4622800" cy="3860800"/>
          </a:xfrm>
          <a:prstGeom prst="rect">
            <a:avLst/>
          </a:prstGeom>
        </p:spPr>
      </p:pic>
      <p:sp>
        <p:nvSpPr>
          <p:cNvPr id="3" name="H1">
            <a:extLst>
              <a:ext uri="{FF2B5EF4-FFF2-40B4-BE49-F238E27FC236}">
                <a16:creationId xmlns:a16="http://schemas.microsoft.com/office/drawing/2014/main" id="{5FEBD7BC-5776-C050-2E01-38433909EC08}"/>
              </a:ext>
            </a:extLst>
          </p:cNvPr>
          <p:cNvSpPr>
            <a:spLocks noGrp="1"/>
          </p:cNvSpPr>
          <p:nvPr>
            <p:ph type="title"/>
          </p:nvPr>
        </p:nvSpPr>
        <p:spPr>
          <a:xfrm>
            <a:off x="833405" y="225420"/>
            <a:ext cx="10515600" cy="1325563"/>
          </a:xfrm>
        </p:spPr>
        <p:txBody>
          <a:bodyPr>
            <a:normAutofit/>
          </a:bodyPr>
          <a:lstStyle/>
          <a:p>
            <a:pPr algn="ctr"/>
            <a:r>
              <a:rPr lang="en-US" sz="5400" b="1">
                <a:solidFill>
                  <a:srgbClr val="182752"/>
                </a:solidFill>
                <a:latin typeface="Arial"/>
                <a:cs typeface="Arial"/>
              </a:rPr>
              <a:t>Background &amp; Benchmarking</a:t>
            </a:r>
            <a:endParaRPr lang="en-US" sz="5400" b="1">
              <a:solidFill>
                <a:srgbClr val="182752"/>
              </a:solidFill>
              <a:latin typeface="Arial" panose="020B0604020202020204" pitchFamily="34" charset="0"/>
              <a:cs typeface="Arial"/>
            </a:endParaRPr>
          </a:p>
        </p:txBody>
      </p:sp>
      <p:sp>
        <p:nvSpPr>
          <p:cNvPr id="22" name="H2">
            <a:extLst>
              <a:ext uri="{FF2B5EF4-FFF2-40B4-BE49-F238E27FC236}">
                <a16:creationId xmlns:a16="http://schemas.microsoft.com/office/drawing/2014/main" id="{8EDE7991-E803-D15F-3B75-596D4E88118F}"/>
              </a:ext>
            </a:extLst>
          </p:cNvPr>
          <p:cNvSpPr txBox="1"/>
          <p:nvPr/>
        </p:nvSpPr>
        <p:spPr>
          <a:xfrm>
            <a:off x="808597" y="1436256"/>
            <a:ext cx="3291840" cy="461665"/>
          </a:xfrm>
          <a:prstGeom prst="rect">
            <a:avLst/>
          </a:prstGeom>
          <a:noFill/>
        </p:spPr>
        <p:txBody>
          <a:bodyPr wrap="square" lIns="91440" tIns="45720" rIns="91440" bIns="45720" anchor="t">
            <a:spAutoFit/>
          </a:bodyPr>
          <a:lstStyle/>
          <a:p>
            <a:pPr algn="ctr"/>
            <a:r>
              <a:rPr lang="en-US" sz="2400" err="1">
                <a:solidFill>
                  <a:srgbClr val="0066B3"/>
                </a:solidFill>
                <a:latin typeface="Times New Roman"/>
                <a:cs typeface="Arial"/>
              </a:rPr>
              <a:t>Armeo</a:t>
            </a:r>
            <a:r>
              <a:rPr lang="en-US" sz="2400">
                <a:solidFill>
                  <a:srgbClr val="0066B3"/>
                </a:solidFill>
                <a:latin typeface="Times New Roman"/>
                <a:cs typeface="Arial"/>
              </a:rPr>
              <a:t> </a:t>
            </a:r>
            <a:r>
              <a:rPr lang="en-US" sz="2400" err="1">
                <a:solidFill>
                  <a:srgbClr val="0066B3"/>
                </a:solidFill>
                <a:latin typeface="Times New Roman"/>
                <a:cs typeface="Arial"/>
              </a:rPr>
              <a:t>SpringPro</a:t>
            </a:r>
            <a:endParaRPr lang="en-US" sz="2400">
              <a:solidFill>
                <a:srgbClr val="0066B3"/>
              </a:solidFill>
              <a:latin typeface="Times New Roman"/>
              <a:cs typeface="Times New Roman"/>
            </a:endParaRPr>
          </a:p>
        </p:txBody>
      </p:sp>
      <p:cxnSp>
        <p:nvCxnSpPr>
          <p:cNvPr id="5" name="Artifact">
            <a:extLst>
              <a:ext uri="{FF2B5EF4-FFF2-40B4-BE49-F238E27FC236}">
                <a16:creationId xmlns:a16="http://schemas.microsoft.com/office/drawing/2014/main" id="{A38AE165-8601-C41D-7EEE-E71B9AF29F82}"/>
              </a:ext>
              <a:ext uri="{C183D7F6-B498-43B3-948B-1728B52AA6E4}">
                <adec:decorative xmlns:adec="http://schemas.microsoft.com/office/drawing/2017/decorative" val="1"/>
              </a:ext>
            </a:extLst>
          </p:cNvPr>
          <p:cNvCxnSpPr>
            <a:cxnSpLocks/>
          </p:cNvCxnSpPr>
          <p:nvPr/>
        </p:nvCxnSpPr>
        <p:spPr>
          <a:xfrm rot="5400000">
            <a:off x="2445336" y="264998"/>
            <a:ext cx="0" cy="3291840"/>
          </a:xfrm>
          <a:prstGeom prst="line">
            <a:avLst/>
          </a:prstGeom>
          <a:ln w="6350">
            <a:solidFill>
              <a:srgbClr val="182752"/>
            </a:solidFill>
          </a:ln>
        </p:spPr>
        <p:style>
          <a:lnRef idx="1">
            <a:schemeClr val="accent1"/>
          </a:lnRef>
          <a:fillRef idx="0">
            <a:schemeClr val="accent1"/>
          </a:fillRef>
          <a:effectRef idx="0">
            <a:schemeClr val="accent1"/>
          </a:effectRef>
          <a:fontRef idx="minor">
            <a:schemeClr val="tx1"/>
          </a:fontRef>
        </p:style>
      </p:cxnSp>
      <p:sp>
        <p:nvSpPr>
          <p:cNvPr id="6" name="H2">
            <a:extLst>
              <a:ext uri="{FF2B5EF4-FFF2-40B4-BE49-F238E27FC236}">
                <a16:creationId xmlns:a16="http://schemas.microsoft.com/office/drawing/2014/main" id="{1353FCC6-8B11-F74E-6EF0-A7D9F10ED015}"/>
              </a:ext>
            </a:extLst>
          </p:cNvPr>
          <p:cNvSpPr txBox="1"/>
          <p:nvPr/>
        </p:nvSpPr>
        <p:spPr>
          <a:xfrm>
            <a:off x="4445285" y="1436256"/>
            <a:ext cx="3291840" cy="461665"/>
          </a:xfrm>
          <a:prstGeom prst="rect">
            <a:avLst/>
          </a:prstGeom>
          <a:noFill/>
        </p:spPr>
        <p:txBody>
          <a:bodyPr wrap="square" lIns="91440" tIns="45720" rIns="91440" bIns="45720" anchor="t">
            <a:spAutoFit/>
          </a:bodyPr>
          <a:lstStyle/>
          <a:p>
            <a:pPr algn="ctr"/>
            <a:r>
              <a:rPr lang="en-US" sz="2400" err="1">
                <a:solidFill>
                  <a:srgbClr val="0066B3"/>
                </a:solidFill>
                <a:latin typeface="Times New Roman"/>
                <a:cs typeface="Arial"/>
              </a:rPr>
              <a:t>ArmMotus</a:t>
            </a:r>
            <a:r>
              <a:rPr lang="en-US" sz="2400">
                <a:solidFill>
                  <a:srgbClr val="0066B3"/>
                </a:solidFill>
                <a:latin typeface="Times New Roman"/>
                <a:cs typeface="Arial"/>
              </a:rPr>
              <a:t> M2 Pro</a:t>
            </a:r>
            <a:endParaRPr lang="en-US">
              <a:latin typeface="Times New Roman"/>
              <a:cs typeface="Times New Roman"/>
            </a:endParaRPr>
          </a:p>
        </p:txBody>
      </p:sp>
      <p:cxnSp>
        <p:nvCxnSpPr>
          <p:cNvPr id="8" name="Artifact">
            <a:extLst>
              <a:ext uri="{FF2B5EF4-FFF2-40B4-BE49-F238E27FC236}">
                <a16:creationId xmlns:a16="http://schemas.microsoft.com/office/drawing/2014/main" id="{50C37176-56BB-9D80-CE03-50D611CEBB41}"/>
              </a:ext>
              <a:ext uri="{C183D7F6-B498-43B3-948B-1728B52AA6E4}">
                <adec:decorative xmlns:adec="http://schemas.microsoft.com/office/drawing/2017/decorative" val="1"/>
              </a:ext>
            </a:extLst>
          </p:cNvPr>
          <p:cNvCxnSpPr>
            <a:cxnSpLocks/>
          </p:cNvCxnSpPr>
          <p:nvPr/>
        </p:nvCxnSpPr>
        <p:spPr>
          <a:xfrm rot="5400000">
            <a:off x="6082024" y="255816"/>
            <a:ext cx="0" cy="3291840"/>
          </a:xfrm>
          <a:prstGeom prst="line">
            <a:avLst/>
          </a:prstGeom>
          <a:ln w="6350">
            <a:solidFill>
              <a:srgbClr val="182752"/>
            </a:solidFill>
          </a:ln>
        </p:spPr>
        <p:style>
          <a:lnRef idx="1">
            <a:schemeClr val="accent1"/>
          </a:lnRef>
          <a:fillRef idx="0">
            <a:schemeClr val="accent1"/>
          </a:fillRef>
          <a:effectRef idx="0">
            <a:schemeClr val="accent1"/>
          </a:effectRef>
          <a:fontRef idx="minor">
            <a:schemeClr val="tx1"/>
          </a:fontRef>
        </p:style>
      </p:cxnSp>
      <p:sp>
        <p:nvSpPr>
          <p:cNvPr id="9" name="H2">
            <a:extLst>
              <a:ext uri="{FF2B5EF4-FFF2-40B4-BE49-F238E27FC236}">
                <a16:creationId xmlns:a16="http://schemas.microsoft.com/office/drawing/2014/main" id="{D7664ABC-2503-4BD2-D629-455B77CEB75E}"/>
              </a:ext>
            </a:extLst>
          </p:cNvPr>
          <p:cNvSpPr txBox="1"/>
          <p:nvPr/>
        </p:nvSpPr>
        <p:spPr>
          <a:xfrm>
            <a:off x="8091563" y="1436256"/>
            <a:ext cx="3291840" cy="461665"/>
          </a:xfrm>
          <a:prstGeom prst="rect">
            <a:avLst/>
          </a:prstGeom>
          <a:noFill/>
        </p:spPr>
        <p:txBody>
          <a:bodyPr wrap="square" lIns="91440" tIns="45720" rIns="91440" bIns="45720" anchor="t">
            <a:spAutoFit/>
          </a:bodyPr>
          <a:lstStyle/>
          <a:p>
            <a:pPr algn="ctr"/>
            <a:r>
              <a:rPr lang="en-US" sz="2400">
                <a:solidFill>
                  <a:srgbClr val="0066B3"/>
                </a:solidFill>
                <a:latin typeface="Times New Roman"/>
                <a:cs typeface="Arial"/>
              </a:rPr>
              <a:t>The Hamster</a:t>
            </a:r>
            <a:endParaRPr lang="en-US" sz="2400">
              <a:solidFill>
                <a:srgbClr val="000000"/>
              </a:solidFill>
              <a:latin typeface="Times New Roman"/>
              <a:cs typeface="Arial"/>
            </a:endParaRPr>
          </a:p>
        </p:txBody>
      </p:sp>
      <p:cxnSp>
        <p:nvCxnSpPr>
          <p:cNvPr id="12" name="Artifact">
            <a:extLst>
              <a:ext uri="{FF2B5EF4-FFF2-40B4-BE49-F238E27FC236}">
                <a16:creationId xmlns:a16="http://schemas.microsoft.com/office/drawing/2014/main" id="{F7A4951F-9F25-872B-5F20-3F9EA60DC416}"/>
              </a:ext>
              <a:ext uri="{C183D7F6-B498-43B3-948B-1728B52AA6E4}">
                <adec:decorative xmlns:adec="http://schemas.microsoft.com/office/drawing/2017/decorative" val="1"/>
              </a:ext>
            </a:extLst>
          </p:cNvPr>
          <p:cNvCxnSpPr>
            <a:cxnSpLocks/>
          </p:cNvCxnSpPr>
          <p:nvPr/>
        </p:nvCxnSpPr>
        <p:spPr>
          <a:xfrm rot="5400000">
            <a:off x="9737483" y="255816"/>
            <a:ext cx="0" cy="3291840"/>
          </a:xfrm>
          <a:prstGeom prst="line">
            <a:avLst/>
          </a:prstGeom>
          <a:ln w="6350">
            <a:solidFill>
              <a:srgbClr val="182752"/>
            </a:solidFill>
          </a:ln>
        </p:spPr>
        <p:style>
          <a:lnRef idx="1">
            <a:schemeClr val="accent1"/>
          </a:lnRef>
          <a:fillRef idx="0">
            <a:schemeClr val="accent1"/>
          </a:fillRef>
          <a:effectRef idx="0">
            <a:schemeClr val="accent1"/>
          </a:effectRef>
          <a:fontRef idx="minor">
            <a:schemeClr val="tx1"/>
          </a:fontRef>
        </p:style>
      </p:cxnSp>
      <p:pic>
        <p:nvPicPr>
          <p:cNvPr id="11" name="Artifact">
            <a:extLst>
              <a:ext uri="{FF2B5EF4-FFF2-40B4-BE49-F238E27FC236}">
                <a16:creationId xmlns:a16="http://schemas.microsoft.com/office/drawing/2014/main" id="{8CF7B6C5-73C5-7D3B-AF2C-53B14144FA9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51227" y="6164887"/>
            <a:ext cx="1104819" cy="448700"/>
          </a:xfrm>
          <a:prstGeom prst="rect">
            <a:avLst/>
          </a:prstGeom>
        </p:spPr>
      </p:pic>
      <p:pic>
        <p:nvPicPr>
          <p:cNvPr id="13" name="Picture 12" descr="Armeo®Spring Pro - Hocoma">
            <a:extLst>
              <a:ext uri="{FF2B5EF4-FFF2-40B4-BE49-F238E27FC236}">
                <a16:creationId xmlns:a16="http://schemas.microsoft.com/office/drawing/2014/main" id="{41C70BCA-ADA2-4105-AFF4-79067DC9313A}"/>
              </a:ext>
            </a:extLst>
          </p:cNvPr>
          <p:cNvPicPr>
            <a:picLocks noChangeAspect="1"/>
          </p:cNvPicPr>
          <p:nvPr/>
        </p:nvPicPr>
        <p:blipFill>
          <a:blip r:embed="rId6"/>
          <a:stretch>
            <a:fillRect/>
          </a:stretch>
        </p:blipFill>
        <p:spPr>
          <a:xfrm>
            <a:off x="1081588" y="2167496"/>
            <a:ext cx="2739691" cy="2245895"/>
          </a:xfrm>
          <a:prstGeom prst="rect">
            <a:avLst/>
          </a:prstGeom>
        </p:spPr>
      </p:pic>
      <p:pic>
        <p:nvPicPr>
          <p:cNvPr id="15" name="Picture 14" descr="A computer on a table&#10;&#10;AI-generated content may be incorrect.">
            <a:extLst>
              <a:ext uri="{FF2B5EF4-FFF2-40B4-BE49-F238E27FC236}">
                <a16:creationId xmlns:a16="http://schemas.microsoft.com/office/drawing/2014/main" id="{45E7057D-1283-F655-A509-E018DFE26512}"/>
              </a:ext>
            </a:extLst>
          </p:cNvPr>
          <p:cNvPicPr>
            <a:picLocks noChangeAspect="1"/>
          </p:cNvPicPr>
          <p:nvPr/>
        </p:nvPicPr>
        <p:blipFill>
          <a:blip r:embed="rId7"/>
          <a:stretch>
            <a:fillRect/>
          </a:stretch>
        </p:blipFill>
        <p:spPr>
          <a:xfrm>
            <a:off x="8742384" y="1943902"/>
            <a:ext cx="1996366" cy="2326093"/>
          </a:xfrm>
          <a:prstGeom prst="rect">
            <a:avLst/>
          </a:prstGeom>
        </p:spPr>
      </p:pic>
      <p:sp>
        <p:nvSpPr>
          <p:cNvPr id="16" name="Slide Number Placeholder 15">
            <a:extLst>
              <a:ext uri="{FF2B5EF4-FFF2-40B4-BE49-F238E27FC236}">
                <a16:creationId xmlns:a16="http://schemas.microsoft.com/office/drawing/2014/main" id="{5ECDC7F4-38ED-FF13-D7D3-8EEDFD02720C}"/>
              </a:ext>
            </a:extLst>
          </p:cNvPr>
          <p:cNvSpPr>
            <a:spLocks noGrp="1"/>
          </p:cNvSpPr>
          <p:nvPr>
            <p:ph type="sldNum" sz="quarter" idx="12"/>
          </p:nvPr>
        </p:nvSpPr>
        <p:spPr>
          <a:xfrm>
            <a:off x="5346940" y="6356350"/>
            <a:ext cx="2743200" cy="365125"/>
          </a:xfrm>
        </p:spPr>
        <p:txBody>
          <a:bodyPr/>
          <a:lstStyle/>
          <a:p>
            <a:fld id="{175166F6-F931-CC42-835D-68601A0A43FB}" type="slidenum">
              <a:rPr lang="en-US" smtClean="0"/>
              <a:t>3</a:t>
            </a:fld>
            <a:endParaRPr lang="en-US"/>
          </a:p>
        </p:txBody>
      </p:sp>
      <p:sp>
        <p:nvSpPr>
          <p:cNvPr id="17" name="Footer Placeholder 16">
            <a:extLst>
              <a:ext uri="{FF2B5EF4-FFF2-40B4-BE49-F238E27FC236}">
                <a16:creationId xmlns:a16="http://schemas.microsoft.com/office/drawing/2014/main" id="{387D26C0-F4FB-FAD3-0B75-C5063F09A2B0}"/>
              </a:ext>
            </a:extLst>
          </p:cNvPr>
          <p:cNvSpPr>
            <a:spLocks noGrp="1"/>
          </p:cNvSpPr>
          <p:nvPr>
            <p:ph type="ftr" sz="quarter" idx="11"/>
          </p:nvPr>
        </p:nvSpPr>
        <p:spPr/>
        <p:txBody>
          <a:bodyPr/>
          <a:lstStyle/>
          <a:p>
            <a:r>
              <a:rPr lang="en-US">
                <a:ea typeface="Calibri"/>
                <a:cs typeface="Calibri"/>
              </a:rPr>
              <a:t>Ryan D. Flying Squirrel 2/10/25</a:t>
            </a:r>
            <a:endParaRPr lang="en-US"/>
          </a:p>
        </p:txBody>
      </p:sp>
      <p:pic>
        <p:nvPicPr>
          <p:cNvPr id="10" name="Picture 9" descr="Healthlink Holdings Limited :: Fourier ArmMotus M2 Pro">
            <a:extLst>
              <a:ext uri="{FF2B5EF4-FFF2-40B4-BE49-F238E27FC236}">
                <a16:creationId xmlns:a16="http://schemas.microsoft.com/office/drawing/2014/main" id="{106DF168-8F9B-1983-A40D-649B0F11FD7A}"/>
              </a:ext>
            </a:extLst>
          </p:cNvPr>
          <p:cNvPicPr>
            <a:picLocks noChangeAspect="1"/>
          </p:cNvPicPr>
          <p:nvPr/>
        </p:nvPicPr>
        <p:blipFill>
          <a:blip r:embed="rId8"/>
          <a:stretch>
            <a:fillRect/>
          </a:stretch>
        </p:blipFill>
        <p:spPr>
          <a:xfrm>
            <a:off x="4448572" y="2081727"/>
            <a:ext cx="3304036" cy="2336497"/>
          </a:xfrm>
          <a:prstGeom prst="rect">
            <a:avLst/>
          </a:prstGeom>
        </p:spPr>
      </p:pic>
      <p:sp>
        <p:nvSpPr>
          <p:cNvPr id="18" name="TextBox 17">
            <a:extLst>
              <a:ext uri="{FF2B5EF4-FFF2-40B4-BE49-F238E27FC236}">
                <a16:creationId xmlns:a16="http://schemas.microsoft.com/office/drawing/2014/main" id="{9867713C-8C30-7EFC-7434-1989D41CD496}"/>
              </a:ext>
            </a:extLst>
          </p:cNvPr>
          <p:cNvSpPr txBox="1"/>
          <p:nvPr/>
        </p:nvSpPr>
        <p:spPr>
          <a:xfrm>
            <a:off x="1086224" y="4725778"/>
            <a:ext cx="274319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002355"/>
                </a:solidFill>
                <a:latin typeface="Times New Roman"/>
                <a:ea typeface="Calibri" panose="020F0502020204030204"/>
                <a:cs typeface="Calibri" panose="020F0502020204030204"/>
              </a:rPr>
              <a:t>Works in </a:t>
            </a:r>
            <a:r>
              <a:rPr lang="en-US" err="1">
                <a:solidFill>
                  <a:srgbClr val="002355"/>
                </a:solidFill>
                <a:latin typeface="Times New Roman"/>
                <a:ea typeface="Calibri" panose="020F0502020204030204"/>
                <a:cs typeface="Calibri" panose="020F0502020204030204"/>
              </a:rPr>
              <a:t>x,y,z</a:t>
            </a:r>
            <a:r>
              <a:rPr lang="en-US">
                <a:solidFill>
                  <a:srgbClr val="002355"/>
                </a:solidFill>
                <a:latin typeface="Times New Roman"/>
                <a:ea typeface="Calibri" panose="020F0502020204030204"/>
                <a:cs typeface="Calibri" panose="020F0502020204030204"/>
              </a:rPr>
              <a:t> planes</a:t>
            </a:r>
          </a:p>
          <a:p>
            <a:pPr marL="285750" indent="-285750">
              <a:buFont typeface="Arial"/>
              <a:buChar char="•"/>
            </a:pPr>
            <a:r>
              <a:rPr lang="en-US">
                <a:solidFill>
                  <a:srgbClr val="002355"/>
                </a:solidFill>
                <a:latin typeface="Times New Roman"/>
                <a:ea typeface="Calibri" panose="020F0502020204030204"/>
                <a:cs typeface="Calibri" panose="020F0502020204030204"/>
              </a:rPr>
              <a:t>Full arm support</a:t>
            </a:r>
          </a:p>
          <a:p>
            <a:pPr marL="285750" indent="-285750">
              <a:buFont typeface="Arial"/>
              <a:buChar char="•"/>
            </a:pPr>
            <a:r>
              <a:rPr lang="en-US">
                <a:solidFill>
                  <a:srgbClr val="002355"/>
                </a:solidFill>
                <a:latin typeface="Times New Roman"/>
                <a:ea typeface="Calibri" panose="020F0502020204030204"/>
                <a:cs typeface="Calibri" panose="020F0502020204030204"/>
              </a:rPr>
              <a:t>Large footprint</a:t>
            </a:r>
          </a:p>
          <a:p>
            <a:pPr marL="285750" indent="-285750">
              <a:buFont typeface="Arial"/>
              <a:buChar char="•"/>
            </a:pPr>
            <a:r>
              <a:rPr lang="en-US">
                <a:solidFill>
                  <a:srgbClr val="002355"/>
                </a:solidFill>
                <a:latin typeface="Times New Roman"/>
                <a:ea typeface="Calibri" panose="020F0502020204030204"/>
                <a:cs typeface="Calibri" panose="020F0502020204030204"/>
              </a:rPr>
              <a:t>Complex 3D motion</a:t>
            </a:r>
          </a:p>
          <a:p>
            <a:pPr marL="285750" indent="-285750">
              <a:buFont typeface="Arial"/>
              <a:buChar char="•"/>
            </a:pPr>
            <a:r>
              <a:rPr lang="en-US">
                <a:solidFill>
                  <a:srgbClr val="002355"/>
                </a:solidFill>
                <a:latin typeface="Times New Roman"/>
                <a:ea typeface="Calibri" panose="020F0502020204030204"/>
                <a:cs typeface="Calibri" panose="020F0502020204030204"/>
              </a:rPr>
              <a:t>Very expensive</a:t>
            </a:r>
          </a:p>
        </p:txBody>
      </p:sp>
      <p:sp>
        <p:nvSpPr>
          <p:cNvPr id="19" name="TextBox 18">
            <a:extLst>
              <a:ext uri="{FF2B5EF4-FFF2-40B4-BE49-F238E27FC236}">
                <a16:creationId xmlns:a16="http://schemas.microsoft.com/office/drawing/2014/main" id="{10DADF40-114E-0F29-BE0F-0EDAF0D56378}"/>
              </a:ext>
            </a:extLst>
          </p:cNvPr>
          <p:cNvSpPr txBox="1"/>
          <p:nvPr/>
        </p:nvSpPr>
        <p:spPr>
          <a:xfrm>
            <a:off x="4712609" y="4725777"/>
            <a:ext cx="274319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002355"/>
                </a:solidFill>
                <a:latin typeface="Times New Roman"/>
                <a:ea typeface="Calibri" panose="020F0502020204030204"/>
                <a:cs typeface="Calibri" panose="020F0502020204030204"/>
              </a:rPr>
              <a:t>Works in </a:t>
            </a:r>
            <a:r>
              <a:rPr lang="en-US" err="1">
                <a:solidFill>
                  <a:srgbClr val="002355"/>
                </a:solidFill>
                <a:latin typeface="Times New Roman"/>
                <a:ea typeface="Calibri" panose="020F0502020204030204"/>
                <a:cs typeface="Calibri" panose="020F0502020204030204"/>
              </a:rPr>
              <a:t>x,y,z</a:t>
            </a:r>
            <a:r>
              <a:rPr lang="en-US">
                <a:solidFill>
                  <a:srgbClr val="002355"/>
                </a:solidFill>
                <a:latin typeface="Times New Roman"/>
                <a:ea typeface="Calibri" panose="020F0502020204030204"/>
                <a:cs typeface="Calibri" panose="020F0502020204030204"/>
              </a:rPr>
              <a:t> planes</a:t>
            </a:r>
          </a:p>
          <a:p>
            <a:pPr marL="285750" indent="-285750">
              <a:buFont typeface="Arial"/>
              <a:buChar char="•"/>
            </a:pPr>
            <a:r>
              <a:rPr lang="en-US">
                <a:solidFill>
                  <a:srgbClr val="002355"/>
                </a:solidFill>
                <a:latin typeface="Times New Roman"/>
                <a:ea typeface="Calibri" panose="020F0502020204030204"/>
                <a:cs typeface="Calibri" panose="020F0502020204030204"/>
              </a:rPr>
              <a:t>Forearm support</a:t>
            </a:r>
          </a:p>
          <a:p>
            <a:pPr marL="285750" indent="-285750">
              <a:buFont typeface="Arial"/>
              <a:buChar char="•"/>
            </a:pPr>
            <a:r>
              <a:rPr lang="en-US">
                <a:solidFill>
                  <a:srgbClr val="002355"/>
                </a:solidFill>
                <a:latin typeface="Times New Roman"/>
                <a:ea typeface="Calibri" panose="020F0502020204030204"/>
                <a:cs typeface="Calibri" panose="020F0502020204030204"/>
              </a:rPr>
              <a:t>Very large footprint</a:t>
            </a:r>
          </a:p>
          <a:p>
            <a:pPr marL="285750" indent="-285750">
              <a:buFont typeface="Arial"/>
              <a:buChar char="•"/>
            </a:pPr>
            <a:r>
              <a:rPr lang="en-US">
                <a:solidFill>
                  <a:srgbClr val="002355"/>
                </a:solidFill>
                <a:latin typeface="Times New Roman"/>
                <a:ea typeface="Calibri" panose="020F0502020204030204"/>
                <a:cs typeface="Calibri" panose="020F0502020204030204"/>
              </a:rPr>
              <a:t>Simple 3D motion</a:t>
            </a:r>
          </a:p>
          <a:p>
            <a:pPr marL="285750" indent="-285750">
              <a:buFont typeface="Arial"/>
              <a:buChar char="•"/>
            </a:pPr>
            <a:r>
              <a:rPr lang="en-US">
                <a:solidFill>
                  <a:srgbClr val="002355"/>
                </a:solidFill>
                <a:latin typeface="Times New Roman"/>
                <a:ea typeface="Calibri" panose="020F0502020204030204"/>
                <a:cs typeface="Calibri" panose="020F0502020204030204"/>
              </a:rPr>
              <a:t>Very expensive</a:t>
            </a:r>
          </a:p>
        </p:txBody>
      </p:sp>
      <p:sp>
        <p:nvSpPr>
          <p:cNvPr id="20" name="TextBox 19">
            <a:extLst>
              <a:ext uri="{FF2B5EF4-FFF2-40B4-BE49-F238E27FC236}">
                <a16:creationId xmlns:a16="http://schemas.microsoft.com/office/drawing/2014/main" id="{BCBF0557-8A6F-2C6A-EF37-B2B7B6A18D6B}"/>
              </a:ext>
            </a:extLst>
          </p:cNvPr>
          <p:cNvSpPr txBox="1"/>
          <p:nvPr/>
        </p:nvSpPr>
        <p:spPr>
          <a:xfrm>
            <a:off x="8513429" y="4725778"/>
            <a:ext cx="274319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002355"/>
                </a:solidFill>
                <a:latin typeface="Times New Roman"/>
                <a:ea typeface="Calibri" panose="020F0502020204030204"/>
                <a:cs typeface="Times New Roman"/>
              </a:rPr>
              <a:t>Works in </a:t>
            </a:r>
            <a:r>
              <a:rPr lang="en-US" err="1">
                <a:solidFill>
                  <a:srgbClr val="002355"/>
                </a:solidFill>
                <a:latin typeface="Times New Roman"/>
                <a:ea typeface="Calibri" panose="020F0502020204030204"/>
                <a:cs typeface="Times New Roman"/>
              </a:rPr>
              <a:t>x,y</a:t>
            </a:r>
            <a:r>
              <a:rPr lang="en-US">
                <a:solidFill>
                  <a:srgbClr val="002355"/>
                </a:solidFill>
                <a:latin typeface="Times New Roman"/>
                <a:ea typeface="Calibri" panose="020F0502020204030204"/>
                <a:cs typeface="Times New Roman"/>
              </a:rPr>
              <a:t> planes</a:t>
            </a:r>
          </a:p>
          <a:p>
            <a:pPr marL="285750" indent="-285750">
              <a:buFont typeface="Arial"/>
              <a:buChar char="•"/>
            </a:pPr>
            <a:r>
              <a:rPr lang="en-US">
                <a:solidFill>
                  <a:srgbClr val="002355"/>
                </a:solidFill>
                <a:latin typeface="Times New Roman"/>
                <a:ea typeface="Calibri" panose="020F0502020204030204"/>
                <a:cs typeface="Times New Roman"/>
              </a:rPr>
              <a:t>No arm support</a:t>
            </a:r>
          </a:p>
          <a:p>
            <a:pPr marL="285750" indent="-285750">
              <a:buFont typeface="Arial"/>
              <a:buChar char="•"/>
            </a:pPr>
            <a:r>
              <a:rPr lang="en-US">
                <a:solidFill>
                  <a:srgbClr val="002355"/>
                </a:solidFill>
                <a:latin typeface="Times New Roman"/>
                <a:ea typeface="Calibri" panose="020F0502020204030204"/>
                <a:cs typeface="Times New Roman"/>
              </a:rPr>
              <a:t>Compact footprint</a:t>
            </a:r>
          </a:p>
          <a:p>
            <a:pPr marL="285750" indent="-285750">
              <a:buFont typeface="Arial"/>
              <a:buChar char="•"/>
            </a:pPr>
            <a:r>
              <a:rPr lang="en-US">
                <a:solidFill>
                  <a:srgbClr val="002355"/>
                </a:solidFill>
                <a:latin typeface="Times New Roman"/>
                <a:ea typeface="Calibri" panose="020F0502020204030204"/>
                <a:cs typeface="Times New Roman"/>
              </a:rPr>
              <a:t>Simple 2D motion</a:t>
            </a:r>
          </a:p>
          <a:p>
            <a:pPr marL="285750" indent="-285750">
              <a:buFont typeface="Arial"/>
              <a:buChar char="•"/>
            </a:pPr>
            <a:r>
              <a:rPr lang="en-US">
                <a:solidFill>
                  <a:srgbClr val="002355"/>
                </a:solidFill>
                <a:latin typeface="Times New Roman"/>
                <a:ea typeface="Calibri" panose="020F0502020204030204"/>
                <a:cs typeface="Times New Roman"/>
              </a:rPr>
              <a:t>Inexpensive</a:t>
            </a:r>
          </a:p>
        </p:txBody>
      </p:sp>
      <p:sp>
        <p:nvSpPr>
          <p:cNvPr id="14" name="TextBox 13">
            <a:extLst>
              <a:ext uri="{FF2B5EF4-FFF2-40B4-BE49-F238E27FC236}">
                <a16:creationId xmlns:a16="http://schemas.microsoft.com/office/drawing/2014/main" id="{D2D344B5-1FDC-85B2-5444-163E835BB40E}"/>
              </a:ext>
            </a:extLst>
          </p:cNvPr>
          <p:cNvSpPr txBox="1"/>
          <p:nvPr/>
        </p:nvSpPr>
        <p:spPr>
          <a:xfrm>
            <a:off x="1543086" y="4463401"/>
            <a:ext cx="181594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ea typeface="Calibri"/>
                <a:cs typeface="Calibri"/>
              </a:rPr>
              <a:t>Image 1: </a:t>
            </a:r>
            <a:r>
              <a:rPr lang="en-US" sz="1200" err="1">
                <a:ea typeface="Calibri"/>
                <a:cs typeface="Calibri"/>
              </a:rPr>
              <a:t>Armeo</a:t>
            </a:r>
            <a:r>
              <a:rPr lang="en-US" sz="1200">
                <a:ea typeface="Calibri"/>
                <a:cs typeface="Calibri"/>
              </a:rPr>
              <a:t> </a:t>
            </a:r>
            <a:r>
              <a:rPr lang="en-US" sz="1200" err="1">
                <a:ea typeface="Calibri"/>
                <a:cs typeface="Calibri"/>
              </a:rPr>
              <a:t>SpringPro</a:t>
            </a:r>
            <a:endParaRPr lang="en-US" sz="1200">
              <a:ea typeface="Calibri"/>
              <a:cs typeface="Calibri"/>
            </a:endParaRPr>
          </a:p>
        </p:txBody>
      </p:sp>
      <p:sp>
        <p:nvSpPr>
          <p:cNvPr id="21" name="TextBox 20">
            <a:extLst>
              <a:ext uri="{FF2B5EF4-FFF2-40B4-BE49-F238E27FC236}">
                <a16:creationId xmlns:a16="http://schemas.microsoft.com/office/drawing/2014/main" id="{24986D38-16F7-0243-CE65-330E2D529C1C}"/>
              </a:ext>
            </a:extLst>
          </p:cNvPr>
          <p:cNvSpPr txBox="1"/>
          <p:nvPr/>
        </p:nvSpPr>
        <p:spPr>
          <a:xfrm>
            <a:off x="5105205" y="4463401"/>
            <a:ext cx="196283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ea typeface="Calibri"/>
                <a:cs typeface="Calibri"/>
              </a:rPr>
              <a:t>Image 2: </a:t>
            </a:r>
            <a:r>
              <a:rPr lang="en-US" sz="1200" err="1">
                <a:ea typeface="Calibri"/>
                <a:cs typeface="Calibri"/>
              </a:rPr>
              <a:t>ArmMotus</a:t>
            </a:r>
            <a:r>
              <a:rPr lang="en-US" sz="1200">
                <a:ea typeface="Calibri"/>
                <a:cs typeface="Calibri"/>
              </a:rPr>
              <a:t> M2 Pro</a:t>
            </a:r>
          </a:p>
        </p:txBody>
      </p:sp>
      <p:sp>
        <p:nvSpPr>
          <p:cNvPr id="23" name="TextBox 22">
            <a:extLst>
              <a:ext uri="{FF2B5EF4-FFF2-40B4-BE49-F238E27FC236}">
                <a16:creationId xmlns:a16="http://schemas.microsoft.com/office/drawing/2014/main" id="{3EA19461-7F04-3F05-D284-90C6EAF70BC7}"/>
              </a:ext>
            </a:extLst>
          </p:cNvPr>
          <p:cNvSpPr txBox="1"/>
          <p:nvPr/>
        </p:nvSpPr>
        <p:spPr>
          <a:xfrm>
            <a:off x="8759132" y="4463400"/>
            <a:ext cx="196283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ea typeface="Calibri"/>
                <a:cs typeface="Calibri"/>
              </a:rPr>
              <a:t>Image 3: The Hamster</a:t>
            </a:r>
          </a:p>
        </p:txBody>
      </p:sp>
    </p:spTree>
    <p:extLst>
      <p:ext uri="{BB962C8B-B14F-4D97-AF65-F5344CB8AC3E}">
        <p14:creationId xmlns:p14="http://schemas.microsoft.com/office/powerpoint/2010/main" val="3803442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rtifact">
            <a:extLst>
              <a:ext uri="{FF2B5EF4-FFF2-40B4-BE49-F238E27FC236}">
                <a16:creationId xmlns:a16="http://schemas.microsoft.com/office/drawing/2014/main" id="{1FB75F57-69C0-BBFD-87A9-0817AFA12A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80420" y="3012142"/>
            <a:ext cx="4622800" cy="3860800"/>
          </a:xfrm>
          <a:prstGeom prst="rect">
            <a:avLst/>
          </a:prstGeom>
        </p:spPr>
      </p:pic>
      <p:pic>
        <p:nvPicPr>
          <p:cNvPr id="5" name="Artifact">
            <a:extLst>
              <a:ext uri="{FF2B5EF4-FFF2-40B4-BE49-F238E27FC236}">
                <a16:creationId xmlns:a16="http://schemas.microsoft.com/office/drawing/2014/main" id="{B64E9A23-E433-B87E-72BF-5B0490064FC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3187700" cy="2628900"/>
          </a:xfrm>
          <a:prstGeom prst="rect">
            <a:avLst/>
          </a:prstGeom>
        </p:spPr>
      </p:pic>
      <p:sp>
        <p:nvSpPr>
          <p:cNvPr id="14" name="H1">
            <a:extLst>
              <a:ext uri="{FF2B5EF4-FFF2-40B4-BE49-F238E27FC236}">
                <a16:creationId xmlns:a16="http://schemas.microsoft.com/office/drawing/2014/main" id="{F629C7A2-9123-4E37-6C06-5FA47777F407}"/>
              </a:ext>
            </a:extLst>
          </p:cNvPr>
          <p:cNvSpPr>
            <a:spLocks noGrp="1"/>
          </p:cNvSpPr>
          <p:nvPr>
            <p:ph type="title"/>
          </p:nvPr>
        </p:nvSpPr>
        <p:spPr>
          <a:xfrm>
            <a:off x="833405" y="225420"/>
            <a:ext cx="10515600" cy="1325563"/>
          </a:xfrm>
        </p:spPr>
        <p:txBody>
          <a:bodyPr>
            <a:normAutofit/>
          </a:bodyPr>
          <a:lstStyle/>
          <a:p>
            <a:pPr algn="ctr"/>
            <a:r>
              <a:rPr lang="en-US" sz="5400" b="1">
                <a:solidFill>
                  <a:srgbClr val="182752"/>
                </a:solidFill>
                <a:latin typeface="Arial"/>
                <a:cs typeface="Arial"/>
              </a:rPr>
              <a:t>Customer Requirements</a:t>
            </a:r>
            <a:endParaRPr lang="en-US" sz="5400" b="1">
              <a:solidFill>
                <a:srgbClr val="182752"/>
              </a:solidFill>
              <a:latin typeface="Arial" panose="020B0604020202020204" pitchFamily="34" charset="0"/>
            </a:endParaRPr>
          </a:p>
        </p:txBody>
      </p:sp>
      <p:sp>
        <p:nvSpPr>
          <p:cNvPr id="4" name="H2">
            <a:extLst>
              <a:ext uri="{FF2B5EF4-FFF2-40B4-BE49-F238E27FC236}">
                <a16:creationId xmlns:a16="http://schemas.microsoft.com/office/drawing/2014/main" id="{32F7E302-1AF7-9844-E889-E0493806B7C9}"/>
              </a:ext>
            </a:extLst>
          </p:cNvPr>
          <p:cNvSpPr txBox="1"/>
          <p:nvPr/>
        </p:nvSpPr>
        <p:spPr>
          <a:xfrm>
            <a:off x="2051343" y="1467048"/>
            <a:ext cx="6105292" cy="523220"/>
          </a:xfrm>
          <a:prstGeom prst="rect">
            <a:avLst/>
          </a:prstGeom>
          <a:noFill/>
        </p:spPr>
        <p:txBody>
          <a:bodyPr wrap="square" lIns="91440" tIns="45720" rIns="91440" bIns="45720" anchor="t">
            <a:spAutoFit/>
          </a:bodyPr>
          <a:lstStyle/>
          <a:p>
            <a:pPr>
              <a:spcAft>
                <a:spcPts val="600"/>
              </a:spcAft>
            </a:pPr>
            <a:r>
              <a:rPr lang="en-US" sz="2800">
                <a:solidFill>
                  <a:srgbClr val="0066B3"/>
                </a:solidFill>
                <a:latin typeface="Arial"/>
                <a:cs typeface="Arial"/>
              </a:rPr>
              <a:t>Client Specified Requirements</a:t>
            </a:r>
            <a:endParaRPr lang="en-US" sz="2800">
              <a:latin typeface="Arial"/>
              <a:ea typeface="Calibri"/>
              <a:cs typeface="Calibri"/>
            </a:endParaRPr>
          </a:p>
        </p:txBody>
      </p:sp>
      <p:sp>
        <p:nvSpPr>
          <p:cNvPr id="8" name="P">
            <a:extLst>
              <a:ext uri="{FF2B5EF4-FFF2-40B4-BE49-F238E27FC236}">
                <a16:creationId xmlns:a16="http://schemas.microsoft.com/office/drawing/2014/main" id="{F8EF36EB-CB8F-CE0A-7EF0-E09382E40D11}"/>
              </a:ext>
            </a:extLst>
          </p:cNvPr>
          <p:cNvSpPr txBox="1"/>
          <p:nvPr/>
        </p:nvSpPr>
        <p:spPr>
          <a:xfrm>
            <a:off x="2053470" y="1952984"/>
            <a:ext cx="4937896" cy="4139595"/>
          </a:xfrm>
          <a:prstGeom prst="rect">
            <a:avLst/>
          </a:prstGeom>
          <a:noFill/>
        </p:spPr>
        <p:txBody>
          <a:bodyPr wrap="square" lIns="91440" tIns="45720" rIns="91440" bIns="45720" anchor="t">
            <a:spAutoFit/>
          </a:bodyPr>
          <a:lstStyle/>
          <a:p>
            <a:pPr marL="285750" indent="-285750">
              <a:lnSpc>
                <a:spcPct val="100000"/>
              </a:lnSpc>
              <a:spcBef>
                <a:spcPts val="0"/>
              </a:spcBef>
              <a:spcAft>
                <a:spcPts val="600"/>
              </a:spcAft>
              <a:buFont typeface="Calibri"/>
              <a:buChar char="-"/>
            </a:pPr>
            <a:r>
              <a:rPr lang="en-US" sz="2000">
                <a:solidFill>
                  <a:srgbClr val="003466"/>
                </a:solidFill>
                <a:latin typeface="Times New Roman"/>
                <a:cs typeface="Arial"/>
              </a:rPr>
              <a:t>Affordable</a:t>
            </a:r>
          </a:p>
          <a:p>
            <a:pPr marL="285750" indent="-285750">
              <a:spcAft>
                <a:spcPts val="600"/>
              </a:spcAft>
              <a:buFont typeface="Calibri"/>
              <a:buChar char="-"/>
            </a:pPr>
            <a:r>
              <a:rPr lang="en-US" sz="2000">
                <a:solidFill>
                  <a:srgbClr val="003466"/>
                </a:solidFill>
                <a:latin typeface="Times New Roman"/>
                <a:cs typeface="Arial"/>
              </a:rPr>
              <a:t>Smaller size for storage</a:t>
            </a:r>
            <a:endParaRPr lang="en-US" sz="2000">
              <a:solidFill>
                <a:srgbClr val="003466"/>
              </a:solidFill>
              <a:latin typeface="Times New Roman"/>
              <a:cs typeface="Arial" panose="020B0604020202020204" pitchFamily="34" charset="0"/>
            </a:endParaRPr>
          </a:p>
          <a:p>
            <a:pPr marL="285750" indent="-285750">
              <a:spcAft>
                <a:spcPts val="600"/>
              </a:spcAft>
              <a:buFont typeface="Calibri"/>
              <a:buChar char="-"/>
            </a:pPr>
            <a:r>
              <a:rPr lang="en-US" sz="2000">
                <a:solidFill>
                  <a:srgbClr val="003466"/>
                </a:solidFill>
                <a:latin typeface="Times New Roman"/>
                <a:cs typeface="Arial"/>
              </a:rPr>
              <a:t>Lifting mechanism</a:t>
            </a:r>
            <a:endParaRPr lang="en-US" sz="2000">
              <a:solidFill>
                <a:srgbClr val="003466"/>
              </a:solidFill>
              <a:latin typeface="Times New Roman"/>
              <a:cs typeface="Arial" panose="020B0604020202020204" pitchFamily="34" charset="0"/>
            </a:endParaRPr>
          </a:p>
          <a:p>
            <a:pPr marL="285750" indent="-285750">
              <a:spcAft>
                <a:spcPts val="600"/>
              </a:spcAft>
              <a:buFont typeface="Calibri"/>
              <a:buChar char="-"/>
            </a:pPr>
            <a:r>
              <a:rPr lang="en-US" sz="2000">
                <a:solidFill>
                  <a:srgbClr val="003466"/>
                </a:solidFill>
                <a:latin typeface="Times New Roman"/>
                <a:cs typeface="Arial"/>
              </a:rPr>
              <a:t>Simple and efficient setup</a:t>
            </a:r>
            <a:endParaRPr lang="en-US" sz="2000">
              <a:solidFill>
                <a:srgbClr val="003466"/>
              </a:solidFill>
              <a:latin typeface="Times New Roman"/>
              <a:cs typeface="Arial" panose="020B0604020202020204" pitchFamily="34" charset="0"/>
            </a:endParaRPr>
          </a:p>
          <a:p>
            <a:pPr marL="285750" indent="-285750">
              <a:spcAft>
                <a:spcPts val="600"/>
              </a:spcAft>
              <a:buFont typeface="Calibri"/>
              <a:buChar char="-"/>
            </a:pPr>
            <a:r>
              <a:rPr lang="en-US" sz="2000">
                <a:solidFill>
                  <a:srgbClr val="003466"/>
                </a:solidFill>
                <a:latin typeface="Times New Roman"/>
                <a:cs typeface="Arial"/>
              </a:rPr>
              <a:t>Movement using wires</a:t>
            </a:r>
          </a:p>
          <a:p>
            <a:pPr marL="285750" indent="-285750">
              <a:spcAft>
                <a:spcPts val="600"/>
              </a:spcAft>
              <a:buFont typeface="Calibri"/>
              <a:buChar char="-"/>
            </a:pPr>
            <a:r>
              <a:rPr lang="en-US" sz="2000">
                <a:solidFill>
                  <a:srgbClr val="003466"/>
                </a:solidFill>
                <a:latin typeface="Times New Roman"/>
                <a:cs typeface="Arial"/>
              </a:rPr>
              <a:t>Able to track position and force</a:t>
            </a:r>
          </a:p>
          <a:p>
            <a:pPr marL="285750" indent="-285750">
              <a:spcAft>
                <a:spcPts val="600"/>
              </a:spcAft>
              <a:buFont typeface="Calibri"/>
              <a:buChar char="-"/>
            </a:pPr>
            <a:r>
              <a:rPr lang="en-US" sz="2000">
                <a:solidFill>
                  <a:srgbClr val="003466"/>
                </a:solidFill>
                <a:latin typeface="Times New Roman"/>
                <a:cs typeface="Arial"/>
              </a:rPr>
              <a:t>No movement when winch motors are locked</a:t>
            </a:r>
            <a:endParaRPr lang="en-US" sz="2000">
              <a:solidFill>
                <a:srgbClr val="003466"/>
              </a:solidFill>
              <a:latin typeface="Times New Roman"/>
              <a:cs typeface="Arial" panose="020B0604020202020204" pitchFamily="34" charset="0"/>
            </a:endParaRPr>
          </a:p>
          <a:p>
            <a:pPr marL="285750" indent="-285750">
              <a:spcAft>
                <a:spcPts val="600"/>
              </a:spcAft>
              <a:buFont typeface="Calibri"/>
              <a:buChar char="-"/>
            </a:pPr>
            <a:r>
              <a:rPr lang="en-US" sz="2000">
                <a:solidFill>
                  <a:srgbClr val="003466"/>
                </a:solidFill>
                <a:latin typeface="Times New Roman"/>
                <a:cs typeface="Arial"/>
              </a:rPr>
              <a:t>Capable to add force sensors</a:t>
            </a:r>
            <a:endParaRPr lang="en-US" sz="2000">
              <a:solidFill>
                <a:srgbClr val="003466"/>
              </a:solidFill>
              <a:latin typeface="Times New Roman"/>
              <a:cs typeface="Arial" panose="020B0604020202020204" pitchFamily="34" charset="0"/>
            </a:endParaRPr>
          </a:p>
          <a:p>
            <a:pPr marL="285750" indent="-285750">
              <a:spcAft>
                <a:spcPts val="600"/>
              </a:spcAft>
              <a:buFont typeface="Calibri"/>
              <a:buChar char="-"/>
            </a:pPr>
            <a:r>
              <a:rPr lang="en-US" sz="2000">
                <a:solidFill>
                  <a:srgbClr val="003466"/>
                </a:solidFill>
                <a:latin typeface="Times New Roman"/>
                <a:cs typeface="Arial"/>
              </a:rPr>
              <a:t>Screen Interface</a:t>
            </a:r>
            <a:endParaRPr lang="en-US" sz="2000">
              <a:solidFill>
                <a:srgbClr val="003466"/>
              </a:solidFill>
              <a:latin typeface="Times New Roman"/>
              <a:cs typeface="Arial" panose="020B0604020202020204" pitchFamily="34" charset="0"/>
            </a:endParaRPr>
          </a:p>
          <a:p>
            <a:pPr marL="285750" indent="-285750">
              <a:spcAft>
                <a:spcPts val="600"/>
              </a:spcAft>
              <a:buFont typeface="Calibri"/>
              <a:buChar char="-"/>
            </a:pPr>
            <a:endParaRPr lang="en-US">
              <a:solidFill>
                <a:srgbClr val="003466"/>
              </a:solidFill>
              <a:latin typeface="Arial" panose="020B0604020202020204" pitchFamily="34" charset="0"/>
              <a:cs typeface="Arial" panose="020B0604020202020204" pitchFamily="34" charset="0"/>
            </a:endParaRPr>
          </a:p>
        </p:txBody>
      </p:sp>
      <p:pic>
        <p:nvPicPr>
          <p:cNvPr id="6" name="Artifact">
            <a:extLst>
              <a:ext uri="{FF2B5EF4-FFF2-40B4-BE49-F238E27FC236}">
                <a16:creationId xmlns:a16="http://schemas.microsoft.com/office/drawing/2014/main" id="{208F8AB6-5AAF-FF7C-13A4-5C486AACE41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51227" y="6164887"/>
            <a:ext cx="1104819" cy="448700"/>
          </a:xfrm>
          <a:prstGeom prst="rect">
            <a:avLst/>
          </a:prstGeom>
        </p:spPr>
      </p:pic>
      <p:sp>
        <p:nvSpPr>
          <p:cNvPr id="3" name="Slide Number Placeholder 2">
            <a:extLst>
              <a:ext uri="{FF2B5EF4-FFF2-40B4-BE49-F238E27FC236}">
                <a16:creationId xmlns:a16="http://schemas.microsoft.com/office/drawing/2014/main" id="{6ADFCC3A-D350-1C0E-F8EC-0DC6CD46F816}"/>
              </a:ext>
            </a:extLst>
          </p:cNvPr>
          <p:cNvSpPr>
            <a:spLocks noGrp="1"/>
          </p:cNvSpPr>
          <p:nvPr>
            <p:ph type="sldNum" sz="quarter" idx="12"/>
          </p:nvPr>
        </p:nvSpPr>
        <p:spPr>
          <a:xfrm>
            <a:off x="5461958" y="6356350"/>
            <a:ext cx="2743200" cy="365125"/>
          </a:xfrm>
        </p:spPr>
        <p:txBody>
          <a:bodyPr/>
          <a:lstStyle/>
          <a:p>
            <a:fld id="{175166F6-F931-CC42-835D-68601A0A43FB}" type="slidenum">
              <a:rPr lang="en-US" smtClean="0"/>
              <a:t>4</a:t>
            </a:fld>
            <a:endParaRPr lang="en-US"/>
          </a:p>
        </p:txBody>
      </p:sp>
      <p:sp>
        <p:nvSpPr>
          <p:cNvPr id="10" name="Footer Placeholder 9">
            <a:extLst>
              <a:ext uri="{FF2B5EF4-FFF2-40B4-BE49-F238E27FC236}">
                <a16:creationId xmlns:a16="http://schemas.microsoft.com/office/drawing/2014/main" id="{AC4CDD9D-EDF3-68CB-F7FB-A4FACB1CFAA0}"/>
              </a:ext>
            </a:extLst>
          </p:cNvPr>
          <p:cNvSpPr>
            <a:spLocks noGrp="1"/>
          </p:cNvSpPr>
          <p:nvPr>
            <p:ph type="ftr" sz="quarter" idx="11"/>
          </p:nvPr>
        </p:nvSpPr>
        <p:spPr/>
        <p:txBody>
          <a:bodyPr/>
          <a:lstStyle/>
          <a:p>
            <a:r>
              <a:rPr lang="en-US">
                <a:ea typeface="Calibri"/>
                <a:cs typeface="Calibri"/>
              </a:rPr>
              <a:t>Joey M. Flying Squirrel 2/10/25</a:t>
            </a:r>
            <a:endParaRPr lang="en-US"/>
          </a:p>
        </p:txBody>
      </p:sp>
    </p:spTree>
    <p:extLst>
      <p:ext uri="{BB962C8B-B14F-4D97-AF65-F5344CB8AC3E}">
        <p14:creationId xmlns:p14="http://schemas.microsoft.com/office/powerpoint/2010/main" val="1514395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8E087-A6EA-8805-E563-05286049965F}"/>
            </a:ext>
          </a:extLst>
        </p:cNvPr>
        <p:cNvGrpSpPr/>
        <p:nvPr/>
      </p:nvGrpSpPr>
      <p:grpSpPr>
        <a:xfrm>
          <a:off x="0" y="0"/>
          <a:ext cx="0" cy="0"/>
          <a:chOff x="0" y="0"/>
          <a:chExt cx="0" cy="0"/>
        </a:xfrm>
      </p:grpSpPr>
      <p:pic>
        <p:nvPicPr>
          <p:cNvPr id="2" name="Artifact">
            <a:extLst>
              <a:ext uri="{FF2B5EF4-FFF2-40B4-BE49-F238E27FC236}">
                <a16:creationId xmlns:a16="http://schemas.microsoft.com/office/drawing/2014/main" id="{6E30FFA2-E599-D5D7-D609-1CEF2E0BB0D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69200" y="2997200"/>
            <a:ext cx="4622800" cy="3860800"/>
          </a:xfrm>
          <a:prstGeom prst="rect">
            <a:avLst/>
          </a:prstGeom>
        </p:spPr>
      </p:pic>
      <p:pic>
        <p:nvPicPr>
          <p:cNvPr id="5" name="Artifact">
            <a:extLst>
              <a:ext uri="{FF2B5EF4-FFF2-40B4-BE49-F238E27FC236}">
                <a16:creationId xmlns:a16="http://schemas.microsoft.com/office/drawing/2014/main" id="{813E316A-BB66-130B-ED60-B98B546C2E9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3187700" cy="2628900"/>
          </a:xfrm>
          <a:prstGeom prst="rect">
            <a:avLst/>
          </a:prstGeom>
        </p:spPr>
      </p:pic>
      <p:sp>
        <p:nvSpPr>
          <p:cNvPr id="14" name="H1">
            <a:extLst>
              <a:ext uri="{FF2B5EF4-FFF2-40B4-BE49-F238E27FC236}">
                <a16:creationId xmlns:a16="http://schemas.microsoft.com/office/drawing/2014/main" id="{D7ABB7FF-6183-7AFD-B38C-CF33161B6997}"/>
              </a:ext>
            </a:extLst>
          </p:cNvPr>
          <p:cNvSpPr>
            <a:spLocks noGrp="1"/>
          </p:cNvSpPr>
          <p:nvPr>
            <p:ph type="title"/>
          </p:nvPr>
        </p:nvSpPr>
        <p:spPr>
          <a:xfrm>
            <a:off x="833405" y="225420"/>
            <a:ext cx="10515600" cy="1325563"/>
          </a:xfrm>
        </p:spPr>
        <p:txBody>
          <a:bodyPr>
            <a:normAutofit/>
          </a:bodyPr>
          <a:lstStyle/>
          <a:p>
            <a:pPr algn="ctr"/>
            <a:r>
              <a:rPr lang="en-US" sz="5400" b="1">
                <a:solidFill>
                  <a:srgbClr val="182752"/>
                </a:solidFill>
                <a:latin typeface="Arial"/>
                <a:cs typeface="Arial"/>
              </a:rPr>
              <a:t>Engineering Requirements</a:t>
            </a:r>
            <a:endParaRPr lang="en-US" sz="5400" b="1">
              <a:solidFill>
                <a:srgbClr val="182752"/>
              </a:solidFill>
              <a:latin typeface="Arial" panose="020B0604020202020204" pitchFamily="34" charset="0"/>
            </a:endParaRPr>
          </a:p>
        </p:txBody>
      </p:sp>
      <p:sp>
        <p:nvSpPr>
          <p:cNvPr id="4" name="H2">
            <a:extLst>
              <a:ext uri="{FF2B5EF4-FFF2-40B4-BE49-F238E27FC236}">
                <a16:creationId xmlns:a16="http://schemas.microsoft.com/office/drawing/2014/main" id="{9460EA9A-6A2F-96D6-3D71-40034450BED0}"/>
              </a:ext>
            </a:extLst>
          </p:cNvPr>
          <p:cNvSpPr txBox="1"/>
          <p:nvPr/>
        </p:nvSpPr>
        <p:spPr>
          <a:xfrm>
            <a:off x="725671" y="1968089"/>
            <a:ext cx="3897130" cy="492443"/>
          </a:xfrm>
          <a:prstGeom prst="rect">
            <a:avLst/>
          </a:prstGeom>
          <a:noFill/>
        </p:spPr>
        <p:txBody>
          <a:bodyPr wrap="square">
            <a:spAutoFit/>
          </a:bodyPr>
          <a:lstStyle/>
          <a:p>
            <a:pPr marL="0" indent="0">
              <a:lnSpc>
                <a:spcPct val="100000"/>
              </a:lnSpc>
              <a:spcBef>
                <a:spcPts val="0"/>
              </a:spcBef>
              <a:spcAft>
                <a:spcPts val="600"/>
              </a:spcAft>
              <a:buFont typeface="Arial" panose="020B0604020202020204" pitchFamily="34" charset="0"/>
              <a:buNone/>
            </a:pPr>
            <a:r>
              <a:rPr lang="en-US" sz="2600">
                <a:solidFill>
                  <a:srgbClr val="0066B3"/>
                </a:solidFill>
                <a:latin typeface="Arial" panose="020B0604020202020204" pitchFamily="34" charset="0"/>
                <a:cs typeface="Arial" panose="020B0604020202020204" pitchFamily="34" charset="0"/>
              </a:rPr>
              <a:t>Functional Requirements</a:t>
            </a:r>
          </a:p>
        </p:txBody>
      </p:sp>
      <p:sp>
        <p:nvSpPr>
          <p:cNvPr id="16" name="List">
            <a:extLst>
              <a:ext uri="{FF2B5EF4-FFF2-40B4-BE49-F238E27FC236}">
                <a16:creationId xmlns:a16="http://schemas.microsoft.com/office/drawing/2014/main" id="{14130099-E130-2B16-7FC9-76164ED62606}"/>
              </a:ext>
            </a:extLst>
          </p:cNvPr>
          <p:cNvSpPr txBox="1">
            <a:spLocks/>
          </p:cNvSpPr>
          <p:nvPr/>
        </p:nvSpPr>
        <p:spPr>
          <a:xfrm>
            <a:off x="685811" y="2547251"/>
            <a:ext cx="3809989" cy="2982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rgbClr val="002455"/>
                </a:solidFill>
                <a:latin typeface="Arial" panose="020B0604020202020204" pitchFamily="34" charset="0"/>
                <a:cs typeface="Arial" panose="020B0604020202020204" pitchFamily="34" charset="0"/>
              </a:rPr>
              <a:t>Production cost </a:t>
            </a:r>
          </a:p>
          <a:p>
            <a:r>
              <a:rPr lang="en-US" sz="1800">
                <a:solidFill>
                  <a:srgbClr val="002455"/>
                </a:solidFill>
                <a:latin typeface="Arial" panose="020B0604020202020204" pitchFamily="34" charset="0"/>
                <a:cs typeface="Arial" panose="020B0604020202020204" pitchFamily="34" charset="0"/>
              </a:rPr>
              <a:t>Speed of the robot</a:t>
            </a:r>
          </a:p>
          <a:p>
            <a:r>
              <a:rPr lang="en-US" sz="1800">
                <a:solidFill>
                  <a:srgbClr val="002455"/>
                </a:solidFill>
                <a:latin typeface="Arial" panose="020B0604020202020204" pitchFamily="34" charset="0"/>
                <a:cs typeface="Arial" panose="020B0604020202020204" pitchFamily="34" charset="0"/>
              </a:rPr>
              <a:t>Amount of force the robot needs to be able withstand </a:t>
            </a:r>
          </a:p>
          <a:p>
            <a:r>
              <a:rPr lang="en-US" sz="1800">
                <a:solidFill>
                  <a:srgbClr val="002455"/>
                </a:solidFill>
                <a:latin typeface="Arial" panose="020B0604020202020204" pitchFamily="34" charset="0"/>
                <a:cs typeface="Arial" panose="020B0604020202020204" pitchFamily="34" charset="0"/>
              </a:rPr>
              <a:t>Accurate position tracking </a:t>
            </a:r>
          </a:p>
          <a:p>
            <a:r>
              <a:rPr lang="en-US" sz="1800">
                <a:solidFill>
                  <a:srgbClr val="002455"/>
                </a:solidFill>
                <a:latin typeface="Arial" panose="020B0604020202020204" pitchFamily="34" charset="0"/>
                <a:cs typeface="Arial" panose="020B0604020202020204" pitchFamily="34" charset="0"/>
              </a:rPr>
              <a:t>Device needs to be relatively  small for practical use and storage</a:t>
            </a:r>
          </a:p>
          <a:p>
            <a:pPr marL="0" indent="0">
              <a:buFont typeface="Arial" panose="020B0604020202020204" pitchFamily="34" charset="0"/>
              <a:buNone/>
            </a:pPr>
            <a:endParaRPr lang="en-US" sz="2200">
              <a:solidFill>
                <a:srgbClr val="002455"/>
              </a:solidFill>
              <a:latin typeface="Arial" panose="020B0604020202020204" pitchFamily="34" charset="0"/>
              <a:cs typeface="Arial" panose="020B0604020202020204" pitchFamily="34" charset="0"/>
            </a:endParaRPr>
          </a:p>
        </p:txBody>
      </p:sp>
      <p:cxnSp>
        <p:nvCxnSpPr>
          <p:cNvPr id="25" name="Artifact">
            <a:extLst>
              <a:ext uri="{FF2B5EF4-FFF2-40B4-BE49-F238E27FC236}">
                <a16:creationId xmlns:a16="http://schemas.microsoft.com/office/drawing/2014/main" id="{FE364213-9FFA-BD4D-F942-3DD3B64AA32D}"/>
              </a:ext>
              <a:ext uri="{C183D7F6-B498-43B3-948B-1728B52AA6E4}">
                <adec:decorative xmlns:adec="http://schemas.microsoft.com/office/drawing/2017/decorative" val="1"/>
              </a:ext>
            </a:extLst>
          </p:cNvPr>
          <p:cNvCxnSpPr/>
          <p:nvPr/>
        </p:nvCxnSpPr>
        <p:spPr>
          <a:xfrm>
            <a:off x="4622800" y="2124185"/>
            <a:ext cx="0" cy="4126257"/>
          </a:xfrm>
          <a:prstGeom prst="line">
            <a:avLst/>
          </a:prstGeom>
          <a:ln>
            <a:solidFill>
              <a:srgbClr val="0066B3"/>
            </a:solidFill>
          </a:ln>
        </p:spPr>
        <p:style>
          <a:lnRef idx="1">
            <a:schemeClr val="accent1"/>
          </a:lnRef>
          <a:fillRef idx="0">
            <a:schemeClr val="accent1"/>
          </a:fillRef>
          <a:effectRef idx="0">
            <a:schemeClr val="accent1"/>
          </a:effectRef>
          <a:fontRef idx="minor">
            <a:schemeClr val="tx1"/>
          </a:fontRef>
        </p:style>
      </p:cxnSp>
      <p:sp>
        <p:nvSpPr>
          <p:cNvPr id="12" name="H2">
            <a:extLst>
              <a:ext uri="{FF2B5EF4-FFF2-40B4-BE49-F238E27FC236}">
                <a16:creationId xmlns:a16="http://schemas.microsoft.com/office/drawing/2014/main" id="{96C781F1-3777-7C15-0EAB-DC76ED2DF39F}"/>
              </a:ext>
            </a:extLst>
          </p:cNvPr>
          <p:cNvSpPr txBox="1"/>
          <p:nvPr/>
        </p:nvSpPr>
        <p:spPr>
          <a:xfrm>
            <a:off x="4829585" y="1968089"/>
            <a:ext cx="6105292" cy="492443"/>
          </a:xfrm>
          <a:prstGeom prst="rect">
            <a:avLst/>
          </a:prstGeom>
          <a:noFill/>
        </p:spPr>
        <p:txBody>
          <a:bodyPr wrap="square">
            <a:spAutoFit/>
          </a:bodyPr>
          <a:lstStyle/>
          <a:p>
            <a:pPr marL="0" indent="0">
              <a:lnSpc>
                <a:spcPct val="100000"/>
              </a:lnSpc>
              <a:spcBef>
                <a:spcPts val="0"/>
              </a:spcBef>
              <a:spcAft>
                <a:spcPts val="600"/>
              </a:spcAft>
              <a:buFont typeface="Arial" panose="020B0604020202020204" pitchFamily="34" charset="0"/>
              <a:buNone/>
            </a:pPr>
            <a:r>
              <a:rPr lang="en-US" sz="2600">
                <a:solidFill>
                  <a:srgbClr val="0066B3"/>
                </a:solidFill>
                <a:latin typeface="Arial" panose="020B0604020202020204" pitchFamily="34" charset="0"/>
                <a:cs typeface="Arial" panose="020B0604020202020204" pitchFamily="34" charset="0"/>
              </a:rPr>
              <a:t>Technical Requirement Targets </a:t>
            </a:r>
          </a:p>
        </p:txBody>
      </p:sp>
      <p:sp>
        <p:nvSpPr>
          <p:cNvPr id="11" name="List">
            <a:extLst>
              <a:ext uri="{FF2B5EF4-FFF2-40B4-BE49-F238E27FC236}">
                <a16:creationId xmlns:a16="http://schemas.microsoft.com/office/drawing/2014/main" id="{EB224DE3-CBE7-A458-780B-2821591C0311}"/>
              </a:ext>
            </a:extLst>
          </p:cNvPr>
          <p:cNvSpPr txBox="1">
            <a:spLocks/>
          </p:cNvSpPr>
          <p:nvPr/>
        </p:nvSpPr>
        <p:spPr>
          <a:xfrm>
            <a:off x="5093969" y="2547250"/>
            <a:ext cx="5757258" cy="31024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rgbClr val="002455"/>
                </a:solidFill>
                <a:latin typeface="Arial" panose="020B0604020202020204" pitchFamily="34" charset="0"/>
                <a:cs typeface="Arial" panose="020B0604020202020204" pitchFamily="34" charset="0"/>
              </a:rPr>
              <a:t>The finished cost should not exceed $1000</a:t>
            </a:r>
          </a:p>
          <a:p>
            <a:r>
              <a:rPr lang="en-US" sz="1800">
                <a:solidFill>
                  <a:srgbClr val="002455"/>
                </a:solidFill>
                <a:latin typeface="Arial" panose="020B0604020202020204" pitchFamily="34" charset="0"/>
                <a:cs typeface="Arial" panose="020B0604020202020204" pitchFamily="34" charset="0"/>
              </a:rPr>
              <a:t>The robot must be able to reach 1 m/s</a:t>
            </a:r>
          </a:p>
          <a:p>
            <a:r>
              <a:rPr lang="en-US" sz="1800">
                <a:solidFill>
                  <a:srgbClr val="002455"/>
                </a:solidFill>
                <a:latin typeface="Arial" panose="020B0604020202020204" pitchFamily="34" charset="0"/>
                <a:cs typeface="Arial" panose="020B0604020202020204" pitchFamily="34" charset="0"/>
              </a:rPr>
              <a:t>The robot must be able to withstand and provide 10 Newtons of force</a:t>
            </a:r>
          </a:p>
          <a:p>
            <a:r>
              <a:rPr lang="en-US" sz="1800">
                <a:solidFill>
                  <a:srgbClr val="002455"/>
                </a:solidFill>
                <a:latin typeface="Arial" panose="020B0604020202020204" pitchFamily="34" charset="0"/>
                <a:cs typeface="Arial" panose="020B0604020202020204" pitchFamily="34" charset="0"/>
              </a:rPr>
              <a:t>While in use the robot must be able to report is position with a .1 mm margin of error</a:t>
            </a:r>
          </a:p>
          <a:p>
            <a:r>
              <a:rPr lang="en-US" sz="1800">
                <a:solidFill>
                  <a:srgbClr val="002455"/>
                </a:solidFill>
                <a:latin typeface="Arial" panose="020B0604020202020204" pitchFamily="34" charset="0"/>
                <a:cs typeface="Arial" panose="020B0604020202020204" pitchFamily="34" charset="0"/>
              </a:rPr>
              <a:t>The device needs to be compact so that it can be easily stored and used in a short amount of time. </a:t>
            </a:r>
          </a:p>
          <a:p>
            <a:pPr marL="0" indent="0">
              <a:buFont typeface="Arial" panose="020B0604020202020204" pitchFamily="34" charset="0"/>
              <a:buNone/>
            </a:pPr>
            <a:endParaRPr lang="en-US" sz="2200">
              <a:solidFill>
                <a:srgbClr val="002455"/>
              </a:solidFill>
              <a:latin typeface="Arial" panose="020B0604020202020204" pitchFamily="34" charset="0"/>
              <a:cs typeface="Arial" panose="020B0604020202020204" pitchFamily="34" charset="0"/>
            </a:endParaRPr>
          </a:p>
        </p:txBody>
      </p:sp>
      <p:pic>
        <p:nvPicPr>
          <p:cNvPr id="6" name="Artifact">
            <a:extLst>
              <a:ext uri="{FF2B5EF4-FFF2-40B4-BE49-F238E27FC236}">
                <a16:creationId xmlns:a16="http://schemas.microsoft.com/office/drawing/2014/main" id="{0B3B3D43-5C36-CEF8-C23A-62C9FFAD3D3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51227" y="6164887"/>
            <a:ext cx="1104819" cy="448700"/>
          </a:xfrm>
          <a:prstGeom prst="rect">
            <a:avLst/>
          </a:prstGeom>
        </p:spPr>
      </p:pic>
      <p:sp>
        <p:nvSpPr>
          <p:cNvPr id="3" name="Slide Number Placeholder 2">
            <a:extLst>
              <a:ext uri="{FF2B5EF4-FFF2-40B4-BE49-F238E27FC236}">
                <a16:creationId xmlns:a16="http://schemas.microsoft.com/office/drawing/2014/main" id="{6E1B6CD8-1DD6-4635-B944-D3C7C2054DDB}"/>
              </a:ext>
            </a:extLst>
          </p:cNvPr>
          <p:cNvSpPr>
            <a:spLocks noGrp="1"/>
          </p:cNvSpPr>
          <p:nvPr>
            <p:ph type="sldNum" sz="quarter" idx="12"/>
          </p:nvPr>
        </p:nvSpPr>
        <p:spPr>
          <a:xfrm>
            <a:off x="5404449" y="6356350"/>
            <a:ext cx="2743200" cy="365125"/>
          </a:xfrm>
        </p:spPr>
        <p:txBody>
          <a:bodyPr/>
          <a:lstStyle/>
          <a:p>
            <a:fld id="{175166F6-F931-CC42-835D-68601A0A43FB}" type="slidenum">
              <a:rPr lang="en-US" smtClean="0"/>
              <a:t>5</a:t>
            </a:fld>
            <a:endParaRPr lang="en-US"/>
          </a:p>
        </p:txBody>
      </p:sp>
      <p:sp>
        <p:nvSpPr>
          <p:cNvPr id="9" name="Footer Placeholder 8">
            <a:extLst>
              <a:ext uri="{FF2B5EF4-FFF2-40B4-BE49-F238E27FC236}">
                <a16:creationId xmlns:a16="http://schemas.microsoft.com/office/drawing/2014/main" id="{994A5498-6F9C-676C-ADBA-EC2A21EC7101}"/>
              </a:ext>
            </a:extLst>
          </p:cNvPr>
          <p:cNvSpPr>
            <a:spLocks noGrp="1"/>
          </p:cNvSpPr>
          <p:nvPr>
            <p:ph type="ftr" sz="quarter" idx="11"/>
          </p:nvPr>
        </p:nvSpPr>
        <p:spPr/>
        <p:txBody>
          <a:bodyPr/>
          <a:lstStyle/>
          <a:p>
            <a:r>
              <a:rPr lang="en-US"/>
              <a:t>Jonathan A. Flying Squirrel 2/10/25</a:t>
            </a:r>
          </a:p>
        </p:txBody>
      </p:sp>
    </p:spTree>
    <p:extLst>
      <p:ext uri="{BB962C8B-B14F-4D97-AF65-F5344CB8AC3E}">
        <p14:creationId xmlns:p14="http://schemas.microsoft.com/office/powerpoint/2010/main" val="1346049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E61A8-B151-4EAC-BA2D-11002CE1A655}"/>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64C4FB90-6E42-5AA5-7E34-7757E4D53B90}"/>
              </a:ext>
            </a:extLst>
          </p:cNvPr>
          <p:cNvPicPr>
            <a:picLocks noChangeAspect="1"/>
          </p:cNvPicPr>
          <p:nvPr/>
        </p:nvPicPr>
        <p:blipFill>
          <a:blip r:embed="rId3"/>
          <a:stretch>
            <a:fillRect/>
          </a:stretch>
        </p:blipFill>
        <p:spPr>
          <a:xfrm>
            <a:off x="71945" y="1441164"/>
            <a:ext cx="8388360" cy="4723723"/>
          </a:xfrm>
          <a:prstGeom prst="rect">
            <a:avLst/>
          </a:prstGeom>
        </p:spPr>
      </p:pic>
      <p:pic>
        <p:nvPicPr>
          <p:cNvPr id="2" name="Artifact">
            <a:extLst>
              <a:ext uri="{FF2B5EF4-FFF2-40B4-BE49-F238E27FC236}">
                <a16:creationId xmlns:a16="http://schemas.microsoft.com/office/drawing/2014/main" id="{72319692-586A-FBD4-2A7A-E6CD51A5664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69200" y="3012142"/>
            <a:ext cx="4622800" cy="3860800"/>
          </a:xfrm>
          <a:prstGeom prst="rect">
            <a:avLst/>
          </a:prstGeom>
        </p:spPr>
      </p:pic>
      <p:sp>
        <p:nvSpPr>
          <p:cNvPr id="14" name="H1">
            <a:extLst>
              <a:ext uri="{FF2B5EF4-FFF2-40B4-BE49-F238E27FC236}">
                <a16:creationId xmlns:a16="http://schemas.microsoft.com/office/drawing/2014/main" id="{E6937F3D-226B-0091-8075-8F56814D6381}"/>
              </a:ext>
            </a:extLst>
          </p:cNvPr>
          <p:cNvSpPr>
            <a:spLocks noGrp="1"/>
          </p:cNvSpPr>
          <p:nvPr>
            <p:ph type="title"/>
          </p:nvPr>
        </p:nvSpPr>
        <p:spPr>
          <a:xfrm>
            <a:off x="833405" y="225420"/>
            <a:ext cx="10515600" cy="1325563"/>
          </a:xfrm>
        </p:spPr>
        <p:txBody>
          <a:bodyPr>
            <a:normAutofit/>
          </a:bodyPr>
          <a:lstStyle/>
          <a:p>
            <a:pPr algn="ctr"/>
            <a:r>
              <a:rPr lang="en-US" sz="5400" b="1">
                <a:solidFill>
                  <a:srgbClr val="182752"/>
                </a:solidFill>
                <a:latin typeface="Arial"/>
                <a:cs typeface="Arial"/>
              </a:rPr>
              <a:t>QFD</a:t>
            </a:r>
            <a:endParaRPr lang="en-US"/>
          </a:p>
        </p:txBody>
      </p:sp>
      <p:pic>
        <p:nvPicPr>
          <p:cNvPr id="5" name="Artifact">
            <a:extLst>
              <a:ext uri="{FF2B5EF4-FFF2-40B4-BE49-F238E27FC236}">
                <a16:creationId xmlns:a16="http://schemas.microsoft.com/office/drawing/2014/main" id="{2010B9C9-D5A2-D2A2-EADE-E641E6A0B7C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 y="0"/>
            <a:ext cx="3187700" cy="2628900"/>
          </a:xfrm>
          <a:prstGeom prst="rect">
            <a:avLst/>
          </a:prstGeom>
        </p:spPr>
      </p:pic>
      <p:sp>
        <p:nvSpPr>
          <p:cNvPr id="12" name="H2">
            <a:extLst>
              <a:ext uri="{FF2B5EF4-FFF2-40B4-BE49-F238E27FC236}">
                <a16:creationId xmlns:a16="http://schemas.microsoft.com/office/drawing/2014/main" id="{D327FB19-515C-46B4-7DC7-54D3C6200236}"/>
              </a:ext>
            </a:extLst>
          </p:cNvPr>
          <p:cNvSpPr txBox="1"/>
          <p:nvPr/>
        </p:nvSpPr>
        <p:spPr>
          <a:xfrm>
            <a:off x="8561926" y="1258620"/>
            <a:ext cx="3548539" cy="492443"/>
          </a:xfrm>
          <a:prstGeom prst="rect">
            <a:avLst/>
          </a:prstGeom>
          <a:noFill/>
        </p:spPr>
        <p:txBody>
          <a:bodyPr wrap="square">
            <a:spAutoFit/>
          </a:bodyPr>
          <a:lstStyle/>
          <a:p>
            <a:pPr marL="0" indent="0">
              <a:lnSpc>
                <a:spcPct val="100000"/>
              </a:lnSpc>
              <a:spcBef>
                <a:spcPts val="0"/>
              </a:spcBef>
              <a:spcAft>
                <a:spcPts val="600"/>
              </a:spcAft>
              <a:buFont typeface="Arial" panose="020B0604020202020204" pitchFamily="34" charset="0"/>
              <a:buNone/>
            </a:pPr>
            <a:r>
              <a:rPr lang="en-US" sz="2600">
                <a:solidFill>
                  <a:srgbClr val="0066B3"/>
                </a:solidFill>
                <a:latin typeface="Arial" panose="020B0604020202020204" pitchFamily="34" charset="0"/>
                <a:cs typeface="Arial" panose="020B0604020202020204" pitchFamily="34" charset="0"/>
              </a:rPr>
              <a:t>Important Benchmarks</a:t>
            </a:r>
          </a:p>
        </p:txBody>
      </p:sp>
      <p:sp>
        <p:nvSpPr>
          <p:cNvPr id="11" name="List">
            <a:extLst>
              <a:ext uri="{FF2B5EF4-FFF2-40B4-BE49-F238E27FC236}">
                <a16:creationId xmlns:a16="http://schemas.microsoft.com/office/drawing/2014/main" id="{1BD3DD9E-7916-51C6-06E4-EE029BA68130}"/>
              </a:ext>
            </a:extLst>
          </p:cNvPr>
          <p:cNvSpPr txBox="1">
            <a:spLocks/>
          </p:cNvSpPr>
          <p:nvPr/>
        </p:nvSpPr>
        <p:spPr>
          <a:xfrm>
            <a:off x="8740504" y="1970302"/>
            <a:ext cx="3215542" cy="24838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rgbClr val="002455"/>
                </a:solidFill>
                <a:latin typeface="Arial"/>
                <a:cs typeface="Arial"/>
              </a:rPr>
              <a:t>A production cost of 1000$</a:t>
            </a:r>
          </a:p>
          <a:p>
            <a:r>
              <a:rPr lang="en-US" sz="1800">
                <a:solidFill>
                  <a:srgbClr val="002455"/>
                </a:solidFill>
                <a:latin typeface="Arial"/>
                <a:cs typeface="Arial"/>
              </a:rPr>
              <a:t>Capable of 10 Newtons of force</a:t>
            </a:r>
          </a:p>
          <a:p>
            <a:r>
              <a:rPr lang="en-US" sz="1800">
                <a:solidFill>
                  <a:srgbClr val="002455"/>
                </a:solidFill>
                <a:latin typeface="Arial"/>
                <a:cs typeface="Arial"/>
              </a:rPr>
              <a:t>A device size concentrate of 8x8x8 inches </a:t>
            </a:r>
          </a:p>
          <a:p>
            <a:r>
              <a:rPr lang="en-US" sz="1800">
                <a:solidFill>
                  <a:srgbClr val="002455"/>
                </a:solidFill>
                <a:latin typeface="Arial"/>
                <a:cs typeface="Arial"/>
              </a:rPr>
              <a:t>Accurate position tracking with a tolerance of 0.1 mm</a:t>
            </a:r>
          </a:p>
          <a:p>
            <a:pPr marL="0" indent="0">
              <a:buFont typeface="Arial" panose="020B0604020202020204" pitchFamily="34" charset="0"/>
              <a:buNone/>
            </a:pPr>
            <a:endParaRPr lang="en-US" sz="2200">
              <a:solidFill>
                <a:srgbClr val="002455"/>
              </a:solidFill>
              <a:latin typeface="Arial" panose="020B0604020202020204" pitchFamily="34" charset="0"/>
              <a:cs typeface="Arial" panose="020B0604020202020204" pitchFamily="34" charset="0"/>
            </a:endParaRPr>
          </a:p>
        </p:txBody>
      </p:sp>
      <p:pic>
        <p:nvPicPr>
          <p:cNvPr id="6" name="Artifact">
            <a:extLst>
              <a:ext uri="{FF2B5EF4-FFF2-40B4-BE49-F238E27FC236}">
                <a16:creationId xmlns:a16="http://schemas.microsoft.com/office/drawing/2014/main" id="{213C1BB6-D38C-603C-B66D-F2F1FDECB54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851227" y="6164887"/>
            <a:ext cx="1104819" cy="448700"/>
          </a:xfrm>
          <a:prstGeom prst="rect">
            <a:avLst/>
          </a:prstGeom>
        </p:spPr>
      </p:pic>
      <p:sp>
        <p:nvSpPr>
          <p:cNvPr id="17" name="Slide Number Placeholder 16">
            <a:extLst>
              <a:ext uri="{FF2B5EF4-FFF2-40B4-BE49-F238E27FC236}">
                <a16:creationId xmlns:a16="http://schemas.microsoft.com/office/drawing/2014/main" id="{10BA0294-BBB0-F84A-4339-6C91CA6B0E5D}"/>
              </a:ext>
            </a:extLst>
          </p:cNvPr>
          <p:cNvSpPr>
            <a:spLocks noGrp="1"/>
          </p:cNvSpPr>
          <p:nvPr>
            <p:ph type="sldNum" sz="quarter" idx="12"/>
          </p:nvPr>
        </p:nvSpPr>
        <p:spPr>
          <a:xfrm>
            <a:off x="5404449" y="6356350"/>
            <a:ext cx="2743200" cy="365125"/>
          </a:xfrm>
        </p:spPr>
        <p:txBody>
          <a:bodyPr/>
          <a:lstStyle/>
          <a:p>
            <a:fld id="{175166F6-F931-CC42-835D-68601A0A43FB}" type="slidenum">
              <a:rPr lang="en-US" smtClean="0"/>
              <a:t>6</a:t>
            </a:fld>
            <a:endParaRPr lang="en-US"/>
          </a:p>
        </p:txBody>
      </p:sp>
      <p:sp>
        <p:nvSpPr>
          <p:cNvPr id="20" name="Footer Placeholder 19">
            <a:extLst>
              <a:ext uri="{FF2B5EF4-FFF2-40B4-BE49-F238E27FC236}">
                <a16:creationId xmlns:a16="http://schemas.microsoft.com/office/drawing/2014/main" id="{91030F5D-2DB6-68F7-CD67-6AA915E69902}"/>
              </a:ext>
            </a:extLst>
          </p:cNvPr>
          <p:cNvSpPr>
            <a:spLocks noGrp="1"/>
          </p:cNvSpPr>
          <p:nvPr>
            <p:ph type="ftr" sz="quarter" idx="11"/>
          </p:nvPr>
        </p:nvSpPr>
        <p:spPr/>
        <p:txBody>
          <a:bodyPr/>
          <a:lstStyle/>
          <a:p>
            <a:r>
              <a:rPr lang="en-US"/>
              <a:t>Jonathan A. Flying Squirrel 2/10/25</a:t>
            </a:r>
          </a:p>
        </p:txBody>
      </p:sp>
      <p:sp>
        <p:nvSpPr>
          <p:cNvPr id="4" name="TextBox 3">
            <a:extLst>
              <a:ext uri="{FF2B5EF4-FFF2-40B4-BE49-F238E27FC236}">
                <a16:creationId xmlns:a16="http://schemas.microsoft.com/office/drawing/2014/main" id="{3A8BB6CD-35D5-C93A-B312-482C1C96BCE3}"/>
              </a:ext>
            </a:extLst>
          </p:cNvPr>
          <p:cNvSpPr txBox="1"/>
          <p:nvPr/>
        </p:nvSpPr>
        <p:spPr>
          <a:xfrm>
            <a:off x="3360869" y="6216919"/>
            <a:ext cx="181594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ea typeface="Calibri"/>
                <a:cs typeface="Calibri"/>
              </a:rPr>
              <a:t>Table 1: QFD</a:t>
            </a:r>
          </a:p>
        </p:txBody>
      </p:sp>
    </p:spTree>
    <p:extLst>
      <p:ext uri="{BB962C8B-B14F-4D97-AF65-F5344CB8AC3E}">
        <p14:creationId xmlns:p14="http://schemas.microsoft.com/office/powerpoint/2010/main" val="428468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05E71-BDFC-80A0-2755-35E21F8EBC1C}"/>
            </a:ext>
          </a:extLst>
        </p:cNvPr>
        <p:cNvGrpSpPr/>
        <p:nvPr/>
      </p:nvGrpSpPr>
      <p:grpSpPr>
        <a:xfrm>
          <a:off x="0" y="0"/>
          <a:ext cx="0" cy="0"/>
          <a:chOff x="0" y="0"/>
          <a:chExt cx="0" cy="0"/>
        </a:xfrm>
      </p:grpSpPr>
      <p:pic>
        <p:nvPicPr>
          <p:cNvPr id="2" name="Artifact">
            <a:extLst>
              <a:ext uri="{FF2B5EF4-FFF2-40B4-BE49-F238E27FC236}">
                <a16:creationId xmlns:a16="http://schemas.microsoft.com/office/drawing/2014/main" id="{E501AE2D-3169-E974-D68F-6C69316240D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80420" y="3012142"/>
            <a:ext cx="4622800" cy="3860800"/>
          </a:xfrm>
          <a:prstGeom prst="rect">
            <a:avLst/>
          </a:prstGeom>
        </p:spPr>
      </p:pic>
      <p:pic>
        <p:nvPicPr>
          <p:cNvPr id="5" name="Artifact">
            <a:extLst>
              <a:ext uri="{FF2B5EF4-FFF2-40B4-BE49-F238E27FC236}">
                <a16:creationId xmlns:a16="http://schemas.microsoft.com/office/drawing/2014/main" id="{4D1DDA20-71EF-EF21-2441-538DB6C41E2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3187700" cy="2628900"/>
          </a:xfrm>
          <a:prstGeom prst="rect">
            <a:avLst/>
          </a:prstGeom>
        </p:spPr>
      </p:pic>
      <p:sp>
        <p:nvSpPr>
          <p:cNvPr id="14" name="H1">
            <a:extLst>
              <a:ext uri="{FF2B5EF4-FFF2-40B4-BE49-F238E27FC236}">
                <a16:creationId xmlns:a16="http://schemas.microsoft.com/office/drawing/2014/main" id="{C1422BAE-6A56-3F1D-3D96-F69931AAA037}"/>
              </a:ext>
            </a:extLst>
          </p:cNvPr>
          <p:cNvSpPr>
            <a:spLocks noGrp="1"/>
          </p:cNvSpPr>
          <p:nvPr>
            <p:ph type="title"/>
          </p:nvPr>
        </p:nvSpPr>
        <p:spPr>
          <a:xfrm>
            <a:off x="833405" y="225420"/>
            <a:ext cx="10515600" cy="1325563"/>
          </a:xfrm>
        </p:spPr>
        <p:txBody>
          <a:bodyPr>
            <a:normAutofit/>
          </a:bodyPr>
          <a:lstStyle/>
          <a:p>
            <a:pPr algn="ctr"/>
            <a:r>
              <a:rPr lang="en-US" sz="5400" b="1">
                <a:solidFill>
                  <a:srgbClr val="182752"/>
                </a:solidFill>
                <a:latin typeface="Arial"/>
                <a:cs typeface="Arial"/>
              </a:rPr>
              <a:t>Literature Review</a:t>
            </a:r>
            <a:endParaRPr lang="en-US"/>
          </a:p>
        </p:txBody>
      </p:sp>
      <p:sp>
        <p:nvSpPr>
          <p:cNvPr id="4" name="H2">
            <a:extLst>
              <a:ext uri="{FF2B5EF4-FFF2-40B4-BE49-F238E27FC236}">
                <a16:creationId xmlns:a16="http://schemas.microsoft.com/office/drawing/2014/main" id="{5B5DB8A3-3987-DD72-9F09-E55B2BE81FEB}"/>
              </a:ext>
            </a:extLst>
          </p:cNvPr>
          <p:cNvSpPr txBox="1"/>
          <p:nvPr/>
        </p:nvSpPr>
        <p:spPr>
          <a:xfrm>
            <a:off x="725671" y="1968089"/>
            <a:ext cx="6105292" cy="492443"/>
          </a:xfrm>
          <a:prstGeom prst="rect">
            <a:avLst/>
          </a:prstGeom>
          <a:noFill/>
        </p:spPr>
        <p:txBody>
          <a:bodyPr wrap="square">
            <a:spAutoFit/>
          </a:bodyPr>
          <a:lstStyle/>
          <a:p>
            <a:pPr marL="0" indent="0">
              <a:lnSpc>
                <a:spcPct val="100000"/>
              </a:lnSpc>
              <a:spcBef>
                <a:spcPts val="0"/>
              </a:spcBef>
              <a:spcAft>
                <a:spcPts val="600"/>
              </a:spcAft>
              <a:buFont typeface="Arial" panose="020B0604020202020204" pitchFamily="34" charset="0"/>
              <a:buNone/>
            </a:pPr>
            <a:r>
              <a:rPr lang="en-US" sz="2600">
                <a:solidFill>
                  <a:srgbClr val="0066B3"/>
                </a:solidFill>
                <a:latin typeface="Arial" panose="020B0604020202020204" pitchFamily="34" charset="0"/>
                <a:cs typeface="Arial" panose="020B0604020202020204" pitchFamily="34" charset="0"/>
              </a:rPr>
              <a:t>Books, Chapters, and Articles</a:t>
            </a:r>
          </a:p>
        </p:txBody>
      </p:sp>
      <p:sp>
        <p:nvSpPr>
          <p:cNvPr id="16" name="List">
            <a:extLst>
              <a:ext uri="{FF2B5EF4-FFF2-40B4-BE49-F238E27FC236}">
                <a16:creationId xmlns:a16="http://schemas.microsoft.com/office/drawing/2014/main" id="{2BBCD689-5F54-C619-0809-4B06304E43D2}"/>
              </a:ext>
            </a:extLst>
          </p:cNvPr>
          <p:cNvSpPr txBox="1">
            <a:spLocks/>
          </p:cNvSpPr>
          <p:nvPr/>
        </p:nvSpPr>
        <p:spPr>
          <a:xfrm>
            <a:off x="725671" y="2537410"/>
            <a:ext cx="4950461" cy="398730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u="sng">
                <a:solidFill>
                  <a:srgbClr val="002455"/>
                </a:solidFill>
                <a:latin typeface="Arial"/>
                <a:cs typeface="Arial"/>
              </a:rPr>
              <a:t>Books/Chapters</a:t>
            </a:r>
          </a:p>
          <a:p>
            <a:r>
              <a:rPr lang="en-US" sz="1800">
                <a:solidFill>
                  <a:srgbClr val="002355"/>
                </a:solidFill>
                <a:effectLst/>
                <a:latin typeface="Calibri"/>
                <a:ea typeface="Calibri"/>
                <a:cs typeface="Calibri"/>
              </a:rPr>
              <a:t>Rehabilitation Robotics: Technology and Application</a:t>
            </a:r>
          </a:p>
          <a:p>
            <a:r>
              <a:rPr lang="en-US" sz="1800">
                <a:solidFill>
                  <a:srgbClr val="002355"/>
                </a:solidFill>
                <a:effectLst/>
                <a:latin typeface="Calibri"/>
                <a:ea typeface="Calibri"/>
                <a:cs typeface="Calibri"/>
              </a:rPr>
              <a:t>Atlas of Orthoses and Assistive Devices</a:t>
            </a:r>
          </a:p>
          <a:p>
            <a:pPr marL="0" indent="0">
              <a:buNone/>
            </a:pPr>
            <a:r>
              <a:rPr lang="en-US" sz="2200" u="sng">
                <a:solidFill>
                  <a:srgbClr val="002455"/>
                </a:solidFill>
                <a:latin typeface="Arial"/>
                <a:cs typeface="Arial"/>
              </a:rPr>
              <a:t>Papers/Journals</a:t>
            </a:r>
            <a:endParaRPr lang="en-US" sz="2200" u="sng">
              <a:solidFill>
                <a:srgbClr val="000000"/>
              </a:solidFill>
              <a:latin typeface="Arial"/>
              <a:ea typeface="Calibri" panose="020F0502020204030204" pitchFamily="34" charset="0"/>
              <a:cs typeface="Arial"/>
            </a:endParaRPr>
          </a:p>
          <a:p>
            <a:r>
              <a:rPr lang="en-US" sz="1800">
                <a:solidFill>
                  <a:srgbClr val="002355"/>
                </a:solidFill>
                <a:effectLst/>
                <a:latin typeface="Calibri"/>
                <a:ea typeface="Calibri"/>
                <a:cs typeface="Calibri"/>
              </a:rPr>
              <a:t>Wrench feasibility workspace analysis and adaptive rotation algorithm of cable-driven upper limb rehabilitation robot</a:t>
            </a:r>
          </a:p>
          <a:p>
            <a:r>
              <a:rPr lang="en-US" sz="1800">
                <a:solidFill>
                  <a:srgbClr val="002355"/>
                </a:solidFill>
                <a:effectLst/>
                <a:latin typeface="Calibri"/>
                <a:ea typeface="Calibri"/>
                <a:cs typeface="Calibri"/>
              </a:rPr>
              <a:t>Control of a large redundantly actuated cable-suspended parallel robot</a:t>
            </a:r>
          </a:p>
          <a:p>
            <a:r>
              <a:rPr lang="en-US" sz="1800">
                <a:solidFill>
                  <a:srgbClr val="002355"/>
                </a:solidFill>
                <a:effectLst/>
                <a:latin typeface="Calibri"/>
                <a:ea typeface="Calibri"/>
                <a:cs typeface="Calibri"/>
              </a:rPr>
              <a:t>String-man: A new wire robot for gait rehabilitation</a:t>
            </a:r>
            <a:endParaRPr lang="en-US" sz="2200">
              <a:solidFill>
                <a:srgbClr val="002355"/>
              </a:solidFill>
              <a:latin typeface="Calibri"/>
              <a:ea typeface="Calibri"/>
              <a:cs typeface="Calibri"/>
            </a:endParaRPr>
          </a:p>
          <a:p>
            <a:pPr marL="0" indent="0">
              <a:buFont typeface="Arial" panose="020B0604020202020204" pitchFamily="34" charset="0"/>
              <a:buNone/>
            </a:pPr>
            <a:endParaRPr lang="en-US" sz="2200" b="1" u="sng">
              <a:solidFill>
                <a:srgbClr val="002455"/>
              </a:solidFill>
              <a:latin typeface="Arial" panose="020B0604020202020204" pitchFamily="34" charset="0"/>
              <a:cs typeface="Arial" panose="020B0604020202020204" pitchFamily="34" charset="0"/>
            </a:endParaRPr>
          </a:p>
        </p:txBody>
      </p:sp>
      <p:cxnSp>
        <p:nvCxnSpPr>
          <p:cNvPr id="25" name="Artifact">
            <a:extLst>
              <a:ext uri="{FF2B5EF4-FFF2-40B4-BE49-F238E27FC236}">
                <a16:creationId xmlns:a16="http://schemas.microsoft.com/office/drawing/2014/main" id="{3C31AA61-CF2F-27E2-3D6C-B2F4CB1D7BD8}"/>
              </a:ext>
              <a:ext uri="{C183D7F6-B498-43B3-948B-1728B52AA6E4}">
                <adec:decorative xmlns:adec="http://schemas.microsoft.com/office/drawing/2017/decorative" val="1"/>
              </a:ext>
            </a:extLst>
          </p:cNvPr>
          <p:cNvCxnSpPr/>
          <p:nvPr/>
        </p:nvCxnSpPr>
        <p:spPr>
          <a:xfrm>
            <a:off x="6096000" y="2153214"/>
            <a:ext cx="0" cy="4126257"/>
          </a:xfrm>
          <a:prstGeom prst="line">
            <a:avLst/>
          </a:prstGeom>
          <a:ln>
            <a:solidFill>
              <a:srgbClr val="0066B3"/>
            </a:solidFill>
          </a:ln>
        </p:spPr>
        <p:style>
          <a:lnRef idx="1">
            <a:schemeClr val="accent1"/>
          </a:lnRef>
          <a:fillRef idx="0">
            <a:schemeClr val="accent1"/>
          </a:fillRef>
          <a:effectRef idx="0">
            <a:schemeClr val="accent1"/>
          </a:effectRef>
          <a:fontRef idx="minor">
            <a:schemeClr val="tx1"/>
          </a:fontRef>
        </p:style>
      </p:cxnSp>
      <p:sp>
        <p:nvSpPr>
          <p:cNvPr id="12" name="H2">
            <a:extLst>
              <a:ext uri="{FF2B5EF4-FFF2-40B4-BE49-F238E27FC236}">
                <a16:creationId xmlns:a16="http://schemas.microsoft.com/office/drawing/2014/main" id="{684960BD-E513-B831-A6B4-D0867804E3AD}"/>
              </a:ext>
            </a:extLst>
          </p:cNvPr>
          <p:cNvSpPr txBox="1"/>
          <p:nvPr/>
        </p:nvSpPr>
        <p:spPr>
          <a:xfrm>
            <a:off x="6669271" y="1968089"/>
            <a:ext cx="6105292" cy="492443"/>
          </a:xfrm>
          <a:prstGeom prst="rect">
            <a:avLst/>
          </a:prstGeom>
          <a:noFill/>
        </p:spPr>
        <p:txBody>
          <a:bodyPr wrap="square">
            <a:spAutoFit/>
          </a:bodyPr>
          <a:lstStyle/>
          <a:p>
            <a:pPr marL="0" indent="0">
              <a:lnSpc>
                <a:spcPct val="100000"/>
              </a:lnSpc>
              <a:spcBef>
                <a:spcPts val="0"/>
              </a:spcBef>
              <a:spcAft>
                <a:spcPts val="600"/>
              </a:spcAft>
              <a:buFont typeface="Arial" panose="020B0604020202020204" pitchFamily="34" charset="0"/>
              <a:buNone/>
            </a:pPr>
            <a:r>
              <a:rPr lang="en-US" sz="2600">
                <a:solidFill>
                  <a:srgbClr val="0066B3"/>
                </a:solidFill>
                <a:latin typeface="Arial" panose="020B0604020202020204" pitchFamily="34" charset="0"/>
                <a:cs typeface="Arial" panose="020B0604020202020204" pitchFamily="34" charset="0"/>
              </a:rPr>
              <a:t>Other </a:t>
            </a:r>
            <a:r>
              <a:rPr lang="en-US" sz="2600" err="1">
                <a:solidFill>
                  <a:srgbClr val="0066B3"/>
                </a:solidFill>
                <a:latin typeface="Arial" panose="020B0604020202020204" pitchFamily="34" charset="0"/>
                <a:cs typeface="Arial" panose="020B0604020202020204" pitchFamily="34" charset="0"/>
              </a:rPr>
              <a:t>Resouces</a:t>
            </a:r>
            <a:endParaRPr lang="en-US" sz="2600">
              <a:solidFill>
                <a:srgbClr val="0066B3"/>
              </a:solidFill>
              <a:latin typeface="Arial" panose="020B0604020202020204" pitchFamily="34" charset="0"/>
              <a:cs typeface="Arial" panose="020B0604020202020204" pitchFamily="34" charset="0"/>
            </a:endParaRPr>
          </a:p>
        </p:txBody>
      </p:sp>
      <p:sp>
        <p:nvSpPr>
          <p:cNvPr id="11" name="List">
            <a:extLst>
              <a:ext uri="{FF2B5EF4-FFF2-40B4-BE49-F238E27FC236}">
                <a16:creationId xmlns:a16="http://schemas.microsoft.com/office/drawing/2014/main" id="{415A81E7-44EF-5E84-14F9-6220B103BE28}"/>
              </a:ext>
            </a:extLst>
          </p:cNvPr>
          <p:cNvSpPr txBox="1">
            <a:spLocks/>
          </p:cNvSpPr>
          <p:nvPr/>
        </p:nvSpPr>
        <p:spPr>
          <a:xfrm>
            <a:off x="6648946" y="2538311"/>
            <a:ext cx="4950461" cy="23568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u="sng">
                <a:solidFill>
                  <a:srgbClr val="002455"/>
                </a:solidFill>
                <a:latin typeface="Arial"/>
                <a:cs typeface="Arial"/>
              </a:rPr>
              <a:t>Online Articles</a:t>
            </a:r>
            <a:r>
              <a:rPr lang="en-US" sz="2200">
                <a:solidFill>
                  <a:srgbClr val="002455"/>
                </a:solidFill>
                <a:latin typeface="Arial"/>
                <a:cs typeface="Arial"/>
              </a:rPr>
              <a:t> </a:t>
            </a:r>
          </a:p>
          <a:p>
            <a:r>
              <a:rPr lang="en-US" sz="2000">
                <a:effectLst/>
                <a:ea typeface="Times New Roman" panose="02020603050405020304" pitchFamily="18" charset="0"/>
                <a:cs typeface="Times New Roman"/>
              </a:rPr>
              <a:t>Rehabilitation robot,” Rehabilitation Robot - an overview</a:t>
            </a:r>
            <a:endParaRPr lang="en-US" sz="2000">
              <a:solidFill>
                <a:srgbClr val="000000"/>
              </a:solidFill>
              <a:effectLst/>
              <a:ea typeface="Calibri" panose="020F0502020204030204" pitchFamily="34" charset="0"/>
              <a:cs typeface="Times New Roman"/>
            </a:endParaRPr>
          </a:p>
          <a:p>
            <a:r>
              <a:rPr lang="en-US" sz="2000">
                <a:solidFill>
                  <a:srgbClr val="000000"/>
                </a:solidFill>
                <a:effectLst/>
                <a:ea typeface="Calibri"/>
              </a:rPr>
              <a:t>Garrett Brown’s skycam history</a:t>
            </a:r>
          </a:p>
          <a:p>
            <a:r>
              <a:rPr lang="en-US" sz="1800">
                <a:effectLst/>
                <a:latin typeface="Aptos" panose="020B0004020202020204" pitchFamily="34" charset="0"/>
                <a:ea typeface="Times New Roman" panose="02020603050405020304" pitchFamily="18" charset="0"/>
                <a:cs typeface="Times New Roman" panose="02020603050405020304" pitchFamily="18" charset="0"/>
              </a:rPr>
              <a:t>Fish Line Strength Charts</a:t>
            </a:r>
            <a:endParaRPr lang="en-US" sz="2000">
              <a:solidFill>
                <a:srgbClr val="000000"/>
              </a:solidFill>
              <a:effectLst/>
              <a:ea typeface="Calibri"/>
              <a:cs typeface="Calibri"/>
            </a:endParaRPr>
          </a:p>
          <a:p>
            <a:r>
              <a:rPr lang="en-US" sz="2000">
                <a:solidFill>
                  <a:srgbClr val="000000"/>
                </a:solidFill>
                <a:effectLst/>
                <a:ea typeface="Calibri"/>
              </a:rPr>
              <a:t>“How skycam works,”</a:t>
            </a:r>
            <a:endParaRPr lang="en-US" sz="2400">
              <a:solidFill>
                <a:srgbClr val="002455"/>
              </a:solidFill>
              <a:ea typeface="Calibri"/>
              <a:cs typeface="Arial" panose="020B0604020202020204" pitchFamily="34" charset="0"/>
            </a:endParaRPr>
          </a:p>
        </p:txBody>
      </p:sp>
      <p:pic>
        <p:nvPicPr>
          <p:cNvPr id="6" name="Artifact">
            <a:extLst>
              <a:ext uri="{FF2B5EF4-FFF2-40B4-BE49-F238E27FC236}">
                <a16:creationId xmlns:a16="http://schemas.microsoft.com/office/drawing/2014/main" id="{598B87D9-3F7C-2070-B8E0-47344099E6E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51227" y="6164887"/>
            <a:ext cx="1104819" cy="448700"/>
          </a:xfrm>
          <a:prstGeom prst="rect">
            <a:avLst/>
          </a:prstGeom>
        </p:spPr>
      </p:pic>
      <p:sp>
        <p:nvSpPr>
          <p:cNvPr id="3" name="Slide Number Placeholder 2">
            <a:extLst>
              <a:ext uri="{FF2B5EF4-FFF2-40B4-BE49-F238E27FC236}">
                <a16:creationId xmlns:a16="http://schemas.microsoft.com/office/drawing/2014/main" id="{F36DE491-4C5C-FA9B-D99F-1307575859A8}"/>
              </a:ext>
            </a:extLst>
          </p:cNvPr>
          <p:cNvSpPr>
            <a:spLocks noGrp="1"/>
          </p:cNvSpPr>
          <p:nvPr>
            <p:ph type="sldNum" sz="quarter" idx="12"/>
          </p:nvPr>
        </p:nvSpPr>
        <p:spPr>
          <a:xfrm>
            <a:off x="5404449" y="6356350"/>
            <a:ext cx="2743200" cy="365125"/>
          </a:xfrm>
        </p:spPr>
        <p:txBody>
          <a:bodyPr/>
          <a:lstStyle/>
          <a:p>
            <a:fld id="{175166F6-F931-CC42-835D-68601A0A43FB}" type="slidenum">
              <a:rPr lang="en-US" smtClean="0"/>
              <a:t>7</a:t>
            </a:fld>
            <a:endParaRPr lang="en-US"/>
          </a:p>
        </p:txBody>
      </p:sp>
      <p:sp>
        <p:nvSpPr>
          <p:cNvPr id="9" name="Footer Placeholder 8">
            <a:extLst>
              <a:ext uri="{FF2B5EF4-FFF2-40B4-BE49-F238E27FC236}">
                <a16:creationId xmlns:a16="http://schemas.microsoft.com/office/drawing/2014/main" id="{4749232C-8727-FB01-07F6-322512387B6F}"/>
              </a:ext>
            </a:extLst>
          </p:cNvPr>
          <p:cNvSpPr>
            <a:spLocks noGrp="1"/>
          </p:cNvSpPr>
          <p:nvPr>
            <p:ph type="ftr" sz="quarter" idx="11"/>
          </p:nvPr>
        </p:nvSpPr>
        <p:spPr/>
        <p:txBody>
          <a:bodyPr/>
          <a:lstStyle/>
          <a:p>
            <a:r>
              <a:rPr lang="en-US"/>
              <a:t>Jonathan A. Flying Squirrel 2/10/25</a:t>
            </a:r>
          </a:p>
        </p:txBody>
      </p:sp>
    </p:spTree>
    <p:extLst>
      <p:ext uri="{BB962C8B-B14F-4D97-AF65-F5344CB8AC3E}">
        <p14:creationId xmlns:p14="http://schemas.microsoft.com/office/powerpoint/2010/main" val="2349389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2B49B-1ABE-491C-E4CF-1F51BC4D3B50}"/>
            </a:ext>
          </a:extLst>
        </p:cNvPr>
        <p:cNvGrpSpPr/>
        <p:nvPr/>
      </p:nvGrpSpPr>
      <p:grpSpPr>
        <a:xfrm>
          <a:off x="0" y="0"/>
          <a:ext cx="0" cy="0"/>
          <a:chOff x="0" y="0"/>
          <a:chExt cx="0" cy="0"/>
        </a:xfrm>
      </p:grpSpPr>
      <p:pic>
        <p:nvPicPr>
          <p:cNvPr id="2" name="Artifact">
            <a:extLst>
              <a:ext uri="{FF2B5EF4-FFF2-40B4-BE49-F238E27FC236}">
                <a16:creationId xmlns:a16="http://schemas.microsoft.com/office/drawing/2014/main" id="{041E3145-0CBF-0A48-B3CB-E00D4FEDB8A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80420" y="3012142"/>
            <a:ext cx="4622800" cy="3860800"/>
          </a:xfrm>
          <a:prstGeom prst="rect">
            <a:avLst/>
          </a:prstGeom>
        </p:spPr>
      </p:pic>
      <p:pic>
        <p:nvPicPr>
          <p:cNvPr id="5" name="Artifact">
            <a:extLst>
              <a:ext uri="{FF2B5EF4-FFF2-40B4-BE49-F238E27FC236}">
                <a16:creationId xmlns:a16="http://schemas.microsoft.com/office/drawing/2014/main" id="{F7F6157E-B6EE-C740-EE0D-11181154113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3187700" cy="2628900"/>
          </a:xfrm>
          <a:prstGeom prst="rect">
            <a:avLst/>
          </a:prstGeom>
        </p:spPr>
      </p:pic>
      <p:sp>
        <p:nvSpPr>
          <p:cNvPr id="14" name="H1">
            <a:extLst>
              <a:ext uri="{FF2B5EF4-FFF2-40B4-BE49-F238E27FC236}">
                <a16:creationId xmlns:a16="http://schemas.microsoft.com/office/drawing/2014/main" id="{6ACE4B33-E304-3026-321D-3D278D240DD3}"/>
              </a:ext>
            </a:extLst>
          </p:cNvPr>
          <p:cNvSpPr>
            <a:spLocks noGrp="1"/>
          </p:cNvSpPr>
          <p:nvPr>
            <p:ph type="title"/>
          </p:nvPr>
        </p:nvSpPr>
        <p:spPr>
          <a:xfrm>
            <a:off x="833405" y="225420"/>
            <a:ext cx="10515600" cy="1325563"/>
          </a:xfrm>
        </p:spPr>
        <p:txBody>
          <a:bodyPr>
            <a:normAutofit/>
          </a:bodyPr>
          <a:lstStyle/>
          <a:p>
            <a:pPr algn="ctr"/>
            <a:r>
              <a:rPr lang="en-US" sz="5400" b="1">
                <a:solidFill>
                  <a:srgbClr val="182752"/>
                </a:solidFill>
                <a:latin typeface="Arial"/>
                <a:cs typeface="Arial"/>
              </a:rPr>
              <a:t>Literature Review</a:t>
            </a:r>
            <a:endParaRPr lang="en-US"/>
          </a:p>
        </p:txBody>
      </p:sp>
      <p:sp>
        <p:nvSpPr>
          <p:cNvPr id="4" name="H2">
            <a:extLst>
              <a:ext uri="{FF2B5EF4-FFF2-40B4-BE49-F238E27FC236}">
                <a16:creationId xmlns:a16="http://schemas.microsoft.com/office/drawing/2014/main" id="{87B5523F-549E-E315-424A-8F671D019421}"/>
              </a:ext>
            </a:extLst>
          </p:cNvPr>
          <p:cNvSpPr txBox="1"/>
          <p:nvPr/>
        </p:nvSpPr>
        <p:spPr>
          <a:xfrm>
            <a:off x="725671" y="1968089"/>
            <a:ext cx="6105292" cy="492443"/>
          </a:xfrm>
          <a:prstGeom prst="rect">
            <a:avLst/>
          </a:prstGeom>
          <a:noFill/>
        </p:spPr>
        <p:txBody>
          <a:bodyPr wrap="square" lIns="91440" tIns="45720" rIns="91440" bIns="45720" anchor="t">
            <a:spAutoFit/>
          </a:bodyPr>
          <a:lstStyle/>
          <a:p>
            <a:pPr>
              <a:spcAft>
                <a:spcPts val="600"/>
              </a:spcAft>
            </a:pPr>
            <a:r>
              <a:rPr lang="en-US" sz="2600">
                <a:solidFill>
                  <a:srgbClr val="0066B3"/>
                </a:solidFill>
                <a:latin typeface="Arial"/>
                <a:cs typeface="Arial"/>
              </a:rPr>
              <a:t>Books, Chapters, and Articles</a:t>
            </a:r>
            <a:endParaRPr lang="en-US" sz="2600">
              <a:solidFill>
                <a:srgbClr val="0066B3"/>
              </a:solidFill>
              <a:latin typeface="Arial" panose="020B0604020202020204" pitchFamily="34" charset="0"/>
              <a:cs typeface="Arial" panose="020B0604020202020204" pitchFamily="34" charset="0"/>
            </a:endParaRPr>
          </a:p>
        </p:txBody>
      </p:sp>
      <p:sp>
        <p:nvSpPr>
          <p:cNvPr id="8" name="P">
            <a:extLst>
              <a:ext uri="{FF2B5EF4-FFF2-40B4-BE49-F238E27FC236}">
                <a16:creationId xmlns:a16="http://schemas.microsoft.com/office/drawing/2014/main" id="{FE0F6893-A0DD-096A-21F8-06529C70A7C3}"/>
              </a:ext>
            </a:extLst>
          </p:cNvPr>
          <p:cNvSpPr txBox="1"/>
          <p:nvPr/>
        </p:nvSpPr>
        <p:spPr>
          <a:xfrm>
            <a:off x="738237" y="2443587"/>
            <a:ext cx="4937896" cy="1754326"/>
          </a:xfrm>
          <a:prstGeom prst="rect">
            <a:avLst/>
          </a:prstGeom>
          <a:noFill/>
        </p:spPr>
        <p:txBody>
          <a:bodyPr wrap="square" lIns="91440" tIns="45720" rIns="91440" bIns="45720" anchor="t">
            <a:spAutoFit/>
          </a:bodyPr>
          <a:lstStyle/>
          <a:p>
            <a:pPr>
              <a:spcAft>
                <a:spcPts val="600"/>
              </a:spcAft>
            </a:pPr>
            <a:r>
              <a:rPr lang="en-US" b="1" u="sng">
                <a:solidFill>
                  <a:srgbClr val="003466"/>
                </a:solidFill>
                <a:latin typeface="Arial"/>
                <a:cs typeface="Arial"/>
              </a:rPr>
              <a:t>Books/Chapters</a:t>
            </a:r>
          </a:p>
          <a:p>
            <a:pPr marL="285750" indent="-285750">
              <a:spcAft>
                <a:spcPts val="600"/>
              </a:spcAft>
              <a:buFont typeface="Arial"/>
              <a:buChar char="•"/>
            </a:pPr>
            <a:r>
              <a:rPr lang="en-US" sz="1600">
                <a:solidFill>
                  <a:srgbClr val="002355"/>
                </a:solidFill>
                <a:latin typeface="Times New Roman"/>
                <a:ea typeface="Source Sans Pro"/>
                <a:cs typeface="Arial"/>
              </a:rPr>
              <a:t>Arduino robotic projects: build awesome and complex robots with the power of Arduino</a:t>
            </a:r>
          </a:p>
          <a:p>
            <a:pPr marL="285750" indent="-285750">
              <a:spcAft>
                <a:spcPts val="600"/>
              </a:spcAft>
              <a:buFont typeface="Arial"/>
              <a:buChar char="•"/>
            </a:pPr>
            <a:r>
              <a:rPr lang="en-US" sz="1600">
                <a:solidFill>
                  <a:srgbClr val="002355"/>
                </a:solidFill>
                <a:latin typeface="Times New Roman"/>
                <a:ea typeface="Source Sans Pro"/>
                <a:cs typeface="Arial"/>
              </a:rPr>
              <a:t>Raspberry Pi 3 cookbook for Python programmers : unleash the potential of Raspberry Pi 3 with over 100 recipes</a:t>
            </a:r>
            <a:endParaRPr lang="en-US" sz="1600">
              <a:solidFill>
                <a:srgbClr val="002355"/>
              </a:solidFill>
              <a:latin typeface="Times New Roman"/>
              <a:cs typeface="Arial"/>
            </a:endParaRPr>
          </a:p>
        </p:txBody>
      </p:sp>
      <p:sp>
        <p:nvSpPr>
          <p:cNvPr id="16" name="List">
            <a:extLst>
              <a:ext uri="{FF2B5EF4-FFF2-40B4-BE49-F238E27FC236}">
                <a16:creationId xmlns:a16="http://schemas.microsoft.com/office/drawing/2014/main" id="{EF45C609-8F12-D10D-28AD-AE616F5D91B3}"/>
              </a:ext>
            </a:extLst>
          </p:cNvPr>
          <p:cNvSpPr txBox="1">
            <a:spLocks/>
          </p:cNvSpPr>
          <p:nvPr/>
        </p:nvSpPr>
        <p:spPr>
          <a:xfrm>
            <a:off x="730546" y="4195574"/>
            <a:ext cx="4944786" cy="20757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u="sng">
                <a:solidFill>
                  <a:srgbClr val="002455"/>
                </a:solidFill>
                <a:latin typeface="Arial"/>
                <a:cs typeface="Arial"/>
              </a:rPr>
              <a:t>Articles</a:t>
            </a:r>
            <a:endParaRPr lang="en-US" sz="1800" b="1" u="sng">
              <a:solidFill>
                <a:srgbClr val="002455"/>
              </a:solidFill>
              <a:latin typeface="Arial" panose="020B0604020202020204" pitchFamily="34" charset="0"/>
              <a:cs typeface="Arial" panose="020B0604020202020204" pitchFamily="34" charset="0"/>
            </a:endParaRPr>
          </a:p>
          <a:p>
            <a:r>
              <a:rPr lang="en-US" sz="1600">
                <a:solidFill>
                  <a:srgbClr val="002355"/>
                </a:solidFill>
                <a:latin typeface="Times New Roman"/>
                <a:ea typeface="Source Sans Pro"/>
                <a:cs typeface="Arial"/>
              </a:rPr>
              <a:t>Modeling Cable-Driven Robot With Hysteresis and Cable-Pulley Network Friction</a:t>
            </a:r>
          </a:p>
          <a:p>
            <a:r>
              <a:rPr lang="en-US" sz="1600">
                <a:solidFill>
                  <a:srgbClr val="002355"/>
                </a:solidFill>
                <a:latin typeface="Times New Roman"/>
                <a:ea typeface="Source Sans Pro"/>
                <a:cs typeface="Arial"/>
              </a:rPr>
              <a:t>Permanent magnet DC motor control by using </a:t>
            </a:r>
            <a:r>
              <a:rPr lang="en-US" sz="1600" err="1">
                <a:solidFill>
                  <a:srgbClr val="002355"/>
                </a:solidFill>
                <a:latin typeface="Times New Roman"/>
                <a:ea typeface="Source Sans Pro"/>
                <a:cs typeface="Arial"/>
              </a:rPr>
              <a:t>arduino</a:t>
            </a:r>
            <a:r>
              <a:rPr lang="en-US" sz="1600">
                <a:solidFill>
                  <a:srgbClr val="002355"/>
                </a:solidFill>
                <a:latin typeface="Times New Roman"/>
                <a:ea typeface="Source Sans Pro"/>
                <a:cs typeface="Arial"/>
              </a:rPr>
              <a:t> and motor drive module BTS7960</a:t>
            </a:r>
          </a:p>
          <a:p>
            <a:r>
              <a:rPr lang="en-US" sz="1600">
                <a:solidFill>
                  <a:srgbClr val="002355"/>
                </a:solidFill>
                <a:latin typeface="Times New Roman"/>
                <a:ea typeface="Source Sans Pro"/>
                <a:cs typeface="Arial"/>
              </a:rPr>
              <a:t>Design and Evaluation of a Bowden-Cable-Based Remote Actuation System for Wearable Robotics</a:t>
            </a:r>
          </a:p>
          <a:p>
            <a:endParaRPr lang="en-US" sz="1800">
              <a:solidFill>
                <a:srgbClr val="002455"/>
              </a:solidFill>
              <a:latin typeface="Arial"/>
              <a:cs typeface="Arial"/>
            </a:endParaRPr>
          </a:p>
          <a:p>
            <a:pPr marL="0" indent="0">
              <a:buFont typeface="Arial" panose="020B0604020202020204" pitchFamily="34" charset="0"/>
              <a:buNone/>
            </a:pPr>
            <a:endParaRPr lang="en-US" sz="2200">
              <a:solidFill>
                <a:srgbClr val="002455"/>
              </a:solidFill>
              <a:latin typeface="Arial" panose="020B0604020202020204" pitchFamily="34" charset="0"/>
              <a:cs typeface="Arial" panose="020B0604020202020204" pitchFamily="34" charset="0"/>
            </a:endParaRPr>
          </a:p>
        </p:txBody>
      </p:sp>
      <p:cxnSp>
        <p:nvCxnSpPr>
          <p:cNvPr id="25" name="Artifact">
            <a:extLst>
              <a:ext uri="{FF2B5EF4-FFF2-40B4-BE49-F238E27FC236}">
                <a16:creationId xmlns:a16="http://schemas.microsoft.com/office/drawing/2014/main" id="{9C8F98A1-7A74-EA89-B810-56120DD1DADF}"/>
              </a:ext>
              <a:ext uri="{C183D7F6-B498-43B3-948B-1728B52AA6E4}">
                <adec:decorative xmlns:adec="http://schemas.microsoft.com/office/drawing/2017/decorative" val="1"/>
              </a:ext>
            </a:extLst>
          </p:cNvPr>
          <p:cNvCxnSpPr/>
          <p:nvPr/>
        </p:nvCxnSpPr>
        <p:spPr>
          <a:xfrm>
            <a:off x="6096000" y="2153214"/>
            <a:ext cx="0" cy="4126257"/>
          </a:xfrm>
          <a:prstGeom prst="line">
            <a:avLst/>
          </a:prstGeom>
          <a:ln>
            <a:solidFill>
              <a:srgbClr val="0066B3"/>
            </a:solidFill>
          </a:ln>
        </p:spPr>
        <p:style>
          <a:lnRef idx="1">
            <a:schemeClr val="accent1"/>
          </a:lnRef>
          <a:fillRef idx="0">
            <a:schemeClr val="accent1"/>
          </a:fillRef>
          <a:effectRef idx="0">
            <a:schemeClr val="accent1"/>
          </a:effectRef>
          <a:fontRef idx="minor">
            <a:schemeClr val="tx1"/>
          </a:fontRef>
        </p:style>
      </p:cxnSp>
      <p:sp>
        <p:nvSpPr>
          <p:cNvPr id="12" name="H2">
            <a:extLst>
              <a:ext uri="{FF2B5EF4-FFF2-40B4-BE49-F238E27FC236}">
                <a16:creationId xmlns:a16="http://schemas.microsoft.com/office/drawing/2014/main" id="{A76D3125-D6AE-2B0B-929C-5962AE001400}"/>
              </a:ext>
            </a:extLst>
          </p:cNvPr>
          <p:cNvSpPr txBox="1"/>
          <p:nvPr/>
        </p:nvSpPr>
        <p:spPr>
          <a:xfrm>
            <a:off x="6669271" y="1968089"/>
            <a:ext cx="6105292" cy="492443"/>
          </a:xfrm>
          <a:prstGeom prst="rect">
            <a:avLst/>
          </a:prstGeom>
          <a:noFill/>
        </p:spPr>
        <p:txBody>
          <a:bodyPr wrap="square" lIns="91440" tIns="45720" rIns="91440" bIns="45720" anchor="t">
            <a:spAutoFit/>
          </a:bodyPr>
          <a:lstStyle/>
          <a:p>
            <a:pPr>
              <a:spcAft>
                <a:spcPts val="600"/>
              </a:spcAft>
            </a:pPr>
            <a:r>
              <a:rPr lang="en-US" sz="2600">
                <a:solidFill>
                  <a:srgbClr val="0066B3"/>
                </a:solidFill>
                <a:latin typeface="Arial"/>
                <a:cs typeface="Arial"/>
              </a:rPr>
              <a:t>Other </a:t>
            </a:r>
            <a:r>
              <a:rPr lang="en-US" sz="2600" err="1">
                <a:solidFill>
                  <a:srgbClr val="0066B3"/>
                </a:solidFill>
                <a:latin typeface="Arial"/>
                <a:cs typeface="Arial"/>
              </a:rPr>
              <a:t>Resouces</a:t>
            </a:r>
            <a:endParaRPr lang="en-US" sz="2600">
              <a:solidFill>
                <a:srgbClr val="0066B3"/>
              </a:solidFill>
              <a:latin typeface="Arial" panose="020B0604020202020204" pitchFamily="34" charset="0"/>
              <a:cs typeface="Arial" panose="020B0604020202020204" pitchFamily="34" charset="0"/>
            </a:endParaRPr>
          </a:p>
        </p:txBody>
      </p:sp>
      <p:sp>
        <p:nvSpPr>
          <p:cNvPr id="13" name="P">
            <a:extLst>
              <a:ext uri="{FF2B5EF4-FFF2-40B4-BE49-F238E27FC236}">
                <a16:creationId xmlns:a16="http://schemas.microsoft.com/office/drawing/2014/main" id="{1AF43012-6DBB-5D63-4E7F-326D69DEF11E}"/>
              </a:ext>
            </a:extLst>
          </p:cNvPr>
          <p:cNvSpPr txBox="1"/>
          <p:nvPr/>
        </p:nvSpPr>
        <p:spPr>
          <a:xfrm>
            <a:off x="6681837" y="2443587"/>
            <a:ext cx="4937896" cy="2939266"/>
          </a:xfrm>
          <a:prstGeom prst="rect">
            <a:avLst/>
          </a:prstGeom>
          <a:noFill/>
        </p:spPr>
        <p:txBody>
          <a:bodyPr wrap="square" lIns="91440" tIns="45720" rIns="91440" bIns="45720" anchor="t">
            <a:spAutoFit/>
          </a:bodyPr>
          <a:lstStyle/>
          <a:p>
            <a:pPr marL="0" indent="0">
              <a:lnSpc>
                <a:spcPct val="100000"/>
              </a:lnSpc>
              <a:spcBef>
                <a:spcPts val="0"/>
              </a:spcBef>
              <a:spcAft>
                <a:spcPts val="600"/>
              </a:spcAft>
              <a:buNone/>
            </a:pPr>
            <a:r>
              <a:rPr lang="en-US" b="1" u="sng">
                <a:solidFill>
                  <a:srgbClr val="003466"/>
                </a:solidFill>
                <a:latin typeface="Arial"/>
                <a:cs typeface="Arial"/>
              </a:rPr>
              <a:t>Online/Conferences/Gov.</a:t>
            </a:r>
            <a:r>
              <a:rPr lang="en-US" sz="1800">
                <a:solidFill>
                  <a:srgbClr val="003466"/>
                </a:solidFill>
                <a:latin typeface="Arial"/>
                <a:cs typeface="Arial"/>
              </a:rPr>
              <a:t> </a:t>
            </a:r>
          </a:p>
          <a:p>
            <a:pPr marL="285750" indent="-285750">
              <a:spcAft>
                <a:spcPts val="600"/>
              </a:spcAft>
              <a:buFont typeface="Arial"/>
              <a:buChar char="•"/>
            </a:pPr>
            <a:r>
              <a:rPr lang="en-US" sz="1600">
                <a:solidFill>
                  <a:srgbClr val="002355"/>
                </a:solidFill>
                <a:latin typeface="Times New Roman"/>
                <a:ea typeface="Source Sans Pro"/>
                <a:cs typeface="Arial"/>
              </a:rPr>
              <a:t>Robot-assisted Therapy in Stroke Rehabilitation</a:t>
            </a:r>
          </a:p>
          <a:p>
            <a:pPr marL="285750" indent="-285750">
              <a:spcAft>
                <a:spcPts val="600"/>
              </a:spcAft>
              <a:buFont typeface="Arial"/>
              <a:buChar char="•"/>
            </a:pPr>
            <a:r>
              <a:rPr lang="en-US" sz="1600">
                <a:solidFill>
                  <a:srgbClr val="002355"/>
                </a:solidFill>
                <a:latin typeface="Times New Roman"/>
                <a:ea typeface="Source Sans Pro"/>
                <a:cs typeface="Arial"/>
              </a:rPr>
              <a:t>A novel cable-driven robotic training improves locomotor function in individuals post-stroke</a:t>
            </a:r>
          </a:p>
          <a:p>
            <a:pPr marL="285750" indent="-285750">
              <a:spcAft>
                <a:spcPts val="600"/>
              </a:spcAft>
              <a:buFont typeface="Arial"/>
              <a:buChar char="•"/>
            </a:pPr>
            <a:r>
              <a:rPr lang="en-US" sz="1600">
                <a:solidFill>
                  <a:srgbClr val="002355"/>
                </a:solidFill>
                <a:latin typeface="Times New Roman"/>
                <a:ea typeface="Source Sans Pro"/>
                <a:cs typeface="Arial"/>
              </a:rPr>
              <a:t>How to Use Raspberry Pi and Arduino Together</a:t>
            </a:r>
          </a:p>
          <a:p>
            <a:pPr marL="285750" indent="-285750">
              <a:spcAft>
                <a:spcPts val="600"/>
              </a:spcAft>
              <a:buFont typeface="Arial"/>
              <a:buChar char="•"/>
            </a:pPr>
            <a:endParaRPr lang="en-US" sz="1600">
              <a:solidFill>
                <a:srgbClr val="003466"/>
              </a:solidFill>
              <a:latin typeface="Source Sans Pro"/>
              <a:ea typeface="Source Sans Pro"/>
              <a:cs typeface="Arial"/>
            </a:endParaRPr>
          </a:p>
          <a:p>
            <a:pPr marL="285750" indent="-285750">
              <a:spcAft>
                <a:spcPts val="600"/>
              </a:spcAft>
              <a:buFont typeface="Arial"/>
              <a:buChar char="•"/>
            </a:pPr>
            <a:endParaRPr lang="en-US" sz="1600">
              <a:solidFill>
                <a:srgbClr val="003466"/>
              </a:solidFill>
              <a:latin typeface="Source Sans Pro"/>
              <a:ea typeface="Source Sans Pro"/>
              <a:cs typeface="Arial"/>
            </a:endParaRPr>
          </a:p>
          <a:p>
            <a:pPr marL="285750" indent="-285750">
              <a:spcAft>
                <a:spcPts val="600"/>
              </a:spcAft>
              <a:buFont typeface="Arial"/>
              <a:buChar char="•"/>
            </a:pPr>
            <a:endParaRPr lang="en-US">
              <a:solidFill>
                <a:srgbClr val="003466"/>
              </a:solidFill>
              <a:latin typeface="Arial"/>
              <a:cs typeface="Arial"/>
            </a:endParaRPr>
          </a:p>
          <a:p>
            <a:pPr marL="285750" indent="-285750">
              <a:spcAft>
                <a:spcPts val="600"/>
              </a:spcAft>
              <a:buFont typeface="Arial"/>
              <a:buChar char="•"/>
            </a:pPr>
            <a:endParaRPr lang="en-US">
              <a:solidFill>
                <a:srgbClr val="003466"/>
              </a:solidFill>
              <a:latin typeface="Arial"/>
              <a:cs typeface="Arial"/>
            </a:endParaRPr>
          </a:p>
        </p:txBody>
      </p:sp>
      <p:pic>
        <p:nvPicPr>
          <p:cNvPr id="6" name="Artifact">
            <a:extLst>
              <a:ext uri="{FF2B5EF4-FFF2-40B4-BE49-F238E27FC236}">
                <a16:creationId xmlns:a16="http://schemas.microsoft.com/office/drawing/2014/main" id="{EEB8A837-9C7F-6716-8E46-6AB43EBD6EC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51227" y="6164887"/>
            <a:ext cx="1104819" cy="448700"/>
          </a:xfrm>
          <a:prstGeom prst="rect">
            <a:avLst/>
          </a:prstGeom>
        </p:spPr>
      </p:pic>
      <p:sp>
        <p:nvSpPr>
          <p:cNvPr id="3" name="Slide Number Placeholder 2">
            <a:extLst>
              <a:ext uri="{FF2B5EF4-FFF2-40B4-BE49-F238E27FC236}">
                <a16:creationId xmlns:a16="http://schemas.microsoft.com/office/drawing/2014/main" id="{E46E3F65-61DC-127D-229E-C66311B54A8A}"/>
              </a:ext>
            </a:extLst>
          </p:cNvPr>
          <p:cNvSpPr>
            <a:spLocks noGrp="1"/>
          </p:cNvSpPr>
          <p:nvPr>
            <p:ph type="sldNum" sz="quarter" idx="12"/>
          </p:nvPr>
        </p:nvSpPr>
        <p:spPr>
          <a:xfrm>
            <a:off x="5404449" y="6356350"/>
            <a:ext cx="2743200" cy="365125"/>
          </a:xfrm>
        </p:spPr>
        <p:txBody>
          <a:bodyPr/>
          <a:lstStyle/>
          <a:p>
            <a:fld id="{175166F6-F931-CC42-835D-68601A0A43FB}" type="slidenum">
              <a:rPr lang="en-US" smtClean="0"/>
              <a:t>8</a:t>
            </a:fld>
            <a:endParaRPr lang="en-US"/>
          </a:p>
        </p:txBody>
      </p:sp>
      <p:sp>
        <p:nvSpPr>
          <p:cNvPr id="9" name="Footer Placeholder 8">
            <a:extLst>
              <a:ext uri="{FF2B5EF4-FFF2-40B4-BE49-F238E27FC236}">
                <a16:creationId xmlns:a16="http://schemas.microsoft.com/office/drawing/2014/main" id="{45518C2A-B8D3-F2C0-13EB-14333614D2E9}"/>
              </a:ext>
            </a:extLst>
          </p:cNvPr>
          <p:cNvSpPr>
            <a:spLocks noGrp="1"/>
          </p:cNvSpPr>
          <p:nvPr>
            <p:ph type="ftr" sz="quarter" idx="11"/>
          </p:nvPr>
        </p:nvSpPr>
        <p:spPr/>
        <p:txBody>
          <a:bodyPr/>
          <a:lstStyle/>
          <a:p>
            <a:r>
              <a:rPr lang="en-US">
                <a:ea typeface="Calibri"/>
                <a:cs typeface="Calibri"/>
              </a:rPr>
              <a:t>Ryan D. Flying Squirrel 2/10/25</a:t>
            </a:r>
            <a:endParaRPr lang="en-US"/>
          </a:p>
        </p:txBody>
      </p:sp>
    </p:spTree>
    <p:extLst>
      <p:ext uri="{BB962C8B-B14F-4D97-AF65-F5344CB8AC3E}">
        <p14:creationId xmlns:p14="http://schemas.microsoft.com/office/powerpoint/2010/main" val="3870592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36E17-A453-1E34-287A-0D43AE420950}"/>
            </a:ext>
          </a:extLst>
        </p:cNvPr>
        <p:cNvGrpSpPr/>
        <p:nvPr/>
      </p:nvGrpSpPr>
      <p:grpSpPr>
        <a:xfrm>
          <a:off x="0" y="0"/>
          <a:ext cx="0" cy="0"/>
          <a:chOff x="0" y="0"/>
          <a:chExt cx="0" cy="0"/>
        </a:xfrm>
      </p:grpSpPr>
      <p:pic>
        <p:nvPicPr>
          <p:cNvPr id="2" name="Artifact">
            <a:extLst>
              <a:ext uri="{FF2B5EF4-FFF2-40B4-BE49-F238E27FC236}">
                <a16:creationId xmlns:a16="http://schemas.microsoft.com/office/drawing/2014/main" id="{E8D1CD7C-BEE0-C3C4-F1F7-EE41652913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80420" y="3012142"/>
            <a:ext cx="4622800" cy="3860800"/>
          </a:xfrm>
          <a:prstGeom prst="rect">
            <a:avLst/>
          </a:prstGeom>
        </p:spPr>
      </p:pic>
      <p:pic>
        <p:nvPicPr>
          <p:cNvPr id="5" name="Artifact">
            <a:extLst>
              <a:ext uri="{FF2B5EF4-FFF2-40B4-BE49-F238E27FC236}">
                <a16:creationId xmlns:a16="http://schemas.microsoft.com/office/drawing/2014/main" id="{26C21FE8-4070-2E07-9B71-D3EB6ED3DBF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3187700" cy="2628900"/>
          </a:xfrm>
          <a:prstGeom prst="rect">
            <a:avLst/>
          </a:prstGeom>
        </p:spPr>
      </p:pic>
      <p:sp>
        <p:nvSpPr>
          <p:cNvPr id="14" name="H1">
            <a:extLst>
              <a:ext uri="{FF2B5EF4-FFF2-40B4-BE49-F238E27FC236}">
                <a16:creationId xmlns:a16="http://schemas.microsoft.com/office/drawing/2014/main" id="{309AD407-EC0D-5738-CCFB-EF96D94E77DF}"/>
              </a:ext>
            </a:extLst>
          </p:cNvPr>
          <p:cNvSpPr>
            <a:spLocks noGrp="1"/>
          </p:cNvSpPr>
          <p:nvPr>
            <p:ph type="title"/>
          </p:nvPr>
        </p:nvSpPr>
        <p:spPr>
          <a:xfrm>
            <a:off x="833405" y="225420"/>
            <a:ext cx="10515600" cy="1325563"/>
          </a:xfrm>
        </p:spPr>
        <p:txBody>
          <a:bodyPr>
            <a:normAutofit/>
          </a:bodyPr>
          <a:lstStyle/>
          <a:p>
            <a:pPr algn="ctr"/>
            <a:r>
              <a:rPr lang="en-US" sz="5400" b="1">
                <a:solidFill>
                  <a:srgbClr val="182752"/>
                </a:solidFill>
                <a:latin typeface="Arial"/>
                <a:cs typeface="Arial"/>
              </a:rPr>
              <a:t>Literature Review</a:t>
            </a:r>
            <a:endParaRPr lang="en-US"/>
          </a:p>
        </p:txBody>
      </p:sp>
      <p:sp>
        <p:nvSpPr>
          <p:cNvPr id="4" name="H2">
            <a:extLst>
              <a:ext uri="{FF2B5EF4-FFF2-40B4-BE49-F238E27FC236}">
                <a16:creationId xmlns:a16="http://schemas.microsoft.com/office/drawing/2014/main" id="{A1B4D04B-0CEE-51B7-23BF-CB30B13612EC}"/>
              </a:ext>
            </a:extLst>
          </p:cNvPr>
          <p:cNvSpPr txBox="1"/>
          <p:nvPr/>
        </p:nvSpPr>
        <p:spPr>
          <a:xfrm>
            <a:off x="725671" y="1968089"/>
            <a:ext cx="6105292" cy="492443"/>
          </a:xfrm>
          <a:prstGeom prst="rect">
            <a:avLst/>
          </a:prstGeom>
          <a:noFill/>
        </p:spPr>
        <p:txBody>
          <a:bodyPr wrap="square" lIns="91440" tIns="45720" rIns="91440" bIns="45720" anchor="t">
            <a:spAutoFit/>
          </a:bodyPr>
          <a:lstStyle/>
          <a:p>
            <a:pPr>
              <a:spcAft>
                <a:spcPts val="600"/>
              </a:spcAft>
            </a:pPr>
            <a:r>
              <a:rPr lang="en-US" sz="2600">
                <a:solidFill>
                  <a:srgbClr val="0066B3"/>
                </a:solidFill>
                <a:latin typeface="Arial"/>
                <a:cs typeface="Arial"/>
              </a:rPr>
              <a:t>Books, Chapters, and Articles</a:t>
            </a:r>
            <a:endParaRPr lang="en-US" sz="2600">
              <a:solidFill>
                <a:srgbClr val="0066B3"/>
              </a:solidFill>
              <a:latin typeface="Arial" panose="020B0604020202020204" pitchFamily="34" charset="0"/>
              <a:cs typeface="Arial" panose="020B0604020202020204" pitchFamily="34" charset="0"/>
            </a:endParaRPr>
          </a:p>
        </p:txBody>
      </p:sp>
      <p:sp>
        <p:nvSpPr>
          <p:cNvPr id="8" name="P">
            <a:extLst>
              <a:ext uri="{FF2B5EF4-FFF2-40B4-BE49-F238E27FC236}">
                <a16:creationId xmlns:a16="http://schemas.microsoft.com/office/drawing/2014/main" id="{980E449D-C800-4355-F324-33888DE52B42}"/>
              </a:ext>
            </a:extLst>
          </p:cNvPr>
          <p:cNvSpPr txBox="1"/>
          <p:nvPr/>
        </p:nvSpPr>
        <p:spPr>
          <a:xfrm>
            <a:off x="738237" y="2443587"/>
            <a:ext cx="4937896" cy="1354217"/>
          </a:xfrm>
          <a:prstGeom prst="rect">
            <a:avLst/>
          </a:prstGeom>
          <a:noFill/>
        </p:spPr>
        <p:txBody>
          <a:bodyPr wrap="square" lIns="91440" tIns="45720" rIns="91440" bIns="45720" anchor="t">
            <a:spAutoFit/>
          </a:bodyPr>
          <a:lstStyle/>
          <a:p>
            <a:pPr>
              <a:spcAft>
                <a:spcPts val="600"/>
              </a:spcAft>
            </a:pPr>
            <a:r>
              <a:rPr lang="en-US" b="1" u="sng">
                <a:solidFill>
                  <a:srgbClr val="003466"/>
                </a:solidFill>
                <a:latin typeface="Arial"/>
                <a:cs typeface="Arial"/>
              </a:rPr>
              <a:t>Books/Chapters</a:t>
            </a:r>
          </a:p>
          <a:p>
            <a:pPr marL="285750" indent="-285750">
              <a:spcAft>
                <a:spcPts val="600"/>
              </a:spcAft>
              <a:buFont typeface="Arial"/>
              <a:buChar char="•"/>
            </a:pPr>
            <a:r>
              <a:rPr lang="en-US">
                <a:solidFill>
                  <a:srgbClr val="003466"/>
                </a:solidFill>
                <a:latin typeface="Arial"/>
                <a:cs typeface="Arial"/>
              </a:rPr>
              <a:t>Encyclopedia of Smart Materials</a:t>
            </a:r>
          </a:p>
          <a:p>
            <a:pPr marL="285750" indent="-285750">
              <a:spcAft>
                <a:spcPts val="600"/>
              </a:spcAft>
              <a:buFont typeface="Arial"/>
              <a:buChar char="•"/>
            </a:pPr>
            <a:r>
              <a:rPr lang="en-US">
                <a:solidFill>
                  <a:srgbClr val="003466"/>
                </a:solidFill>
                <a:latin typeface="Arial"/>
                <a:cs typeface="Arial"/>
              </a:rPr>
              <a:t>Chapter 5 - Robotics and rehabilitation: the role of robot-mediated therapy post stroke</a:t>
            </a:r>
          </a:p>
        </p:txBody>
      </p:sp>
      <p:sp>
        <p:nvSpPr>
          <p:cNvPr id="16" name="List">
            <a:extLst>
              <a:ext uri="{FF2B5EF4-FFF2-40B4-BE49-F238E27FC236}">
                <a16:creationId xmlns:a16="http://schemas.microsoft.com/office/drawing/2014/main" id="{C3F8653D-31DA-8DE5-83A5-5AECD147A980}"/>
              </a:ext>
            </a:extLst>
          </p:cNvPr>
          <p:cNvSpPr txBox="1">
            <a:spLocks/>
          </p:cNvSpPr>
          <p:nvPr/>
        </p:nvSpPr>
        <p:spPr>
          <a:xfrm>
            <a:off x="720520" y="3793010"/>
            <a:ext cx="4964838" cy="30717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u="sng">
                <a:solidFill>
                  <a:srgbClr val="002455"/>
                </a:solidFill>
                <a:latin typeface="Arial"/>
                <a:cs typeface="Arial"/>
              </a:rPr>
              <a:t>Articles</a:t>
            </a:r>
            <a:endParaRPr lang="en-US" sz="1800" b="1" u="sng">
              <a:solidFill>
                <a:srgbClr val="002455"/>
              </a:solidFill>
              <a:latin typeface="Arial" panose="020B0604020202020204" pitchFamily="34" charset="0"/>
              <a:cs typeface="Arial" panose="020B0604020202020204" pitchFamily="34" charset="0"/>
            </a:endParaRPr>
          </a:p>
          <a:p>
            <a:r>
              <a:rPr lang="en-US" sz="1800">
                <a:solidFill>
                  <a:srgbClr val="002455"/>
                </a:solidFill>
                <a:latin typeface="Arial"/>
                <a:cs typeface="Arial"/>
              </a:rPr>
              <a:t>Upper Limb Robot Mediated Stroke Therapy—GENTLE/s Approach</a:t>
            </a:r>
          </a:p>
          <a:p>
            <a:r>
              <a:rPr lang="en-US" sz="1800">
                <a:solidFill>
                  <a:srgbClr val="002455"/>
                </a:solidFill>
                <a:latin typeface="Arial"/>
                <a:cs typeface="Arial"/>
              </a:rPr>
              <a:t>Multi-sensor fusion for body sensor network in medical human–robot interaction scenario</a:t>
            </a:r>
          </a:p>
          <a:p>
            <a:r>
              <a:rPr lang="en-US" sz="1800">
                <a:solidFill>
                  <a:srgbClr val="002455"/>
                </a:solidFill>
                <a:latin typeface="Arial"/>
                <a:cs typeface="Arial"/>
              </a:rPr>
              <a:t>Development of an Integrated Haptic Sensor System for Multimodal Human–Computer Interaction Using Ultrasonic Array and Cable Robot</a:t>
            </a:r>
          </a:p>
          <a:p>
            <a:endParaRPr lang="en-US" sz="1800">
              <a:solidFill>
                <a:srgbClr val="002455"/>
              </a:solidFill>
              <a:latin typeface="Arial"/>
              <a:cs typeface="Arial"/>
            </a:endParaRPr>
          </a:p>
          <a:p>
            <a:pPr marL="0" indent="0">
              <a:buNone/>
            </a:pPr>
            <a:endParaRPr lang="en-US" sz="2200">
              <a:solidFill>
                <a:srgbClr val="002455"/>
              </a:solidFill>
              <a:latin typeface="Arial" panose="020B0604020202020204" pitchFamily="34" charset="0"/>
              <a:cs typeface="Arial" panose="020B0604020202020204" pitchFamily="34" charset="0"/>
            </a:endParaRPr>
          </a:p>
        </p:txBody>
      </p:sp>
      <p:cxnSp>
        <p:nvCxnSpPr>
          <p:cNvPr id="25" name="Artifact">
            <a:extLst>
              <a:ext uri="{FF2B5EF4-FFF2-40B4-BE49-F238E27FC236}">
                <a16:creationId xmlns:a16="http://schemas.microsoft.com/office/drawing/2014/main" id="{F9D1F73C-2403-4E58-51F2-2A09F9A3B1B3}"/>
              </a:ext>
              <a:ext uri="{C183D7F6-B498-43B3-948B-1728B52AA6E4}">
                <adec:decorative xmlns:adec="http://schemas.microsoft.com/office/drawing/2017/decorative" val="1"/>
              </a:ext>
            </a:extLst>
          </p:cNvPr>
          <p:cNvCxnSpPr/>
          <p:nvPr/>
        </p:nvCxnSpPr>
        <p:spPr>
          <a:xfrm>
            <a:off x="6096000" y="2153214"/>
            <a:ext cx="0" cy="4126257"/>
          </a:xfrm>
          <a:prstGeom prst="line">
            <a:avLst/>
          </a:prstGeom>
          <a:ln>
            <a:solidFill>
              <a:srgbClr val="0066B3"/>
            </a:solidFill>
          </a:ln>
        </p:spPr>
        <p:style>
          <a:lnRef idx="1">
            <a:schemeClr val="accent1"/>
          </a:lnRef>
          <a:fillRef idx="0">
            <a:schemeClr val="accent1"/>
          </a:fillRef>
          <a:effectRef idx="0">
            <a:schemeClr val="accent1"/>
          </a:effectRef>
          <a:fontRef idx="minor">
            <a:schemeClr val="tx1"/>
          </a:fontRef>
        </p:style>
      </p:cxnSp>
      <p:sp>
        <p:nvSpPr>
          <p:cNvPr id="12" name="H2">
            <a:extLst>
              <a:ext uri="{FF2B5EF4-FFF2-40B4-BE49-F238E27FC236}">
                <a16:creationId xmlns:a16="http://schemas.microsoft.com/office/drawing/2014/main" id="{AEDD410C-AA48-C1A5-F349-F52E6D0A4FB1}"/>
              </a:ext>
            </a:extLst>
          </p:cNvPr>
          <p:cNvSpPr txBox="1"/>
          <p:nvPr/>
        </p:nvSpPr>
        <p:spPr>
          <a:xfrm>
            <a:off x="6669271" y="1968089"/>
            <a:ext cx="6105292" cy="492443"/>
          </a:xfrm>
          <a:prstGeom prst="rect">
            <a:avLst/>
          </a:prstGeom>
          <a:noFill/>
        </p:spPr>
        <p:txBody>
          <a:bodyPr wrap="square" lIns="91440" tIns="45720" rIns="91440" bIns="45720" anchor="t">
            <a:spAutoFit/>
          </a:bodyPr>
          <a:lstStyle/>
          <a:p>
            <a:pPr>
              <a:spcAft>
                <a:spcPts val="600"/>
              </a:spcAft>
            </a:pPr>
            <a:r>
              <a:rPr lang="en-US" sz="2600">
                <a:solidFill>
                  <a:srgbClr val="0066B3"/>
                </a:solidFill>
                <a:latin typeface="Arial"/>
                <a:cs typeface="Arial"/>
              </a:rPr>
              <a:t>Other Resouces</a:t>
            </a:r>
            <a:endParaRPr lang="en-US" sz="2600">
              <a:solidFill>
                <a:srgbClr val="0066B3"/>
              </a:solidFill>
              <a:latin typeface="Arial" panose="020B0604020202020204" pitchFamily="34" charset="0"/>
              <a:cs typeface="Arial" panose="020B0604020202020204" pitchFamily="34" charset="0"/>
            </a:endParaRPr>
          </a:p>
        </p:txBody>
      </p:sp>
      <p:sp>
        <p:nvSpPr>
          <p:cNvPr id="13" name="P">
            <a:extLst>
              <a:ext uri="{FF2B5EF4-FFF2-40B4-BE49-F238E27FC236}">
                <a16:creationId xmlns:a16="http://schemas.microsoft.com/office/drawing/2014/main" id="{C991815A-29E2-7BA8-ABE2-128A9BAE560A}"/>
              </a:ext>
            </a:extLst>
          </p:cNvPr>
          <p:cNvSpPr txBox="1"/>
          <p:nvPr/>
        </p:nvSpPr>
        <p:spPr>
          <a:xfrm>
            <a:off x="6681837" y="2443587"/>
            <a:ext cx="4937896" cy="4154984"/>
          </a:xfrm>
          <a:prstGeom prst="rect">
            <a:avLst/>
          </a:prstGeom>
          <a:noFill/>
        </p:spPr>
        <p:txBody>
          <a:bodyPr wrap="square" lIns="91440" tIns="45720" rIns="91440" bIns="45720" anchor="t">
            <a:spAutoFit/>
          </a:bodyPr>
          <a:lstStyle/>
          <a:p>
            <a:pPr marL="0" indent="0">
              <a:lnSpc>
                <a:spcPct val="100000"/>
              </a:lnSpc>
              <a:spcBef>
                <a:spcPts val="0"/>
              </a:spcBef>
              <a:spcAft>
                <a:spcPts val="600"/>
              </a:spcAft>
              <a:buNone/>
            </a:pPr>
            <a:r>
              <a:rPr lang="en-US" b="1" u="sng">
                <a:solidFill>
                  <a:srgbClr val="003466"/>
                </a:solidFill>
                <a:latin typeface="Arial"/>
                <a:cs typeface="Arial"/>
              </a:rPr>
              <a:t>Online/Conferences/Gov.</a:t>
            </a:r>
            <a:r>
              <a:rPr lang="en-US" sz="1800">
                <a:solidFill>
                  <a:srgbClr val="003466"/>
                </a:solidFill>
                <a:latin typeface="Arial"/>
                <a:cs typeface="Arial"/>
              </a:rPr>
              <a:t> </a:t>
            </a:r>
          </a:p>
          <a:p>
            <a:pPr marL="285750" indent="-285750">
              <a:spcAft>
                <a:spcPts val="600"/>
              </a:spcAft>
              <a:buFont typeface="Arial"/>
              <a:buChar char="•"/>
            </a:pPr>
            <a:r>
              <a:rPr lang="en-US">
                <a:solidFill>
                  <a:srgbClr val="003466"/>
                </a:solidFill>
                <a:latin typeface="Arial"/>
                <a:cs typeface="Arial"/>
              </a:rPr>
              <a:t>Adaptive Robot-Assisted Feeding: An Online Learning Framework for Acquiring Previously Unseen Food Items</a:t>
            </a:r>
          </a:p>
          <a:p>
            <a:pPr marL="285750" indent="-285750">
              <a:spcAft>
                <a:spcPts val="600"/>
              </a:spcAft>
              <a:buFont typeface="Arial"/>
              <a:buChar char="•"/>
            </a:pPr>
            <a:r>
              <a:rPr lang="en-US">
                <a:solidFill>
                  <a:srgbClr val="003466"/>
                </a:solidFill>
                <a:latin typeface="Arial"/>
                <a:cs typeface="Arial"/>
              </a:rPr>
              <a:t>Adaptive assistive robotics: a framework for triadic collaboration between humans and robots</a:t>
            </a:r>
          </a:p>
          <a:p>
            <a:pPr marL="285750" indent="-285750">
              <a:spcAft>
                <a:spcPts val="600"/>
              </a:spcAft>
              <a:buFont typeface="Arial"/>
              <a:buChar char="•"/>
            </a:pPr>
            <a:r>
              <a:rPr lang="en-US">
                <a:solidFill>
                  <a:srgbClr val="003466"/>
                </a:solidFill>
                <a:latin typeface="Arial"/>
                <a:cs typeface="Arial"/>
              </a:rPr>
              <a:t>A State-of-the-Art Review on Robots and Medical Devices Using Smart Fluids and Shape Memory Alloys</a:t>
            </a:r>
          </a:p>
          <a:p>
            <a:pPr marL="285750" indent="-285750">
              <a:spcAft>
                <a:spcPts val="600"/>
              </a:spcAft>
              <a:buFont typeface="Arial"/>
              <a:buChar char="•"/>
            </a:pPr>
            <a:endParaRPr lang="en-US">
              <a:solidFill>
                <a:srgbClr val="003466"/>
              </a:solidFill>
              <a:latin typeface="Arial"/>
              <a:cs typeface="Arial"/>
            </a:endParaRPr>
          </a:p>
          <a:p>
            <a:pPr marL="285750" indent="-285750">
              <a:spcAft>
                <a:spcPts val="600"/>
              </a:spcAft>
              <a:buFont typeface="Arial"/>
              <a:buChar char="•"/>
            </a:pPr>
            <a:endParaRPr lang="en-US">
              <a:solidFill>
                <a:srgbClr val="003466"/>
              </a:solidFill>
              <a:latin typeface="Arial"/>
              <a:cs typeface="Arial"/>
            </a:endParaRPr>
          </a:p>
          <a:p>
            <a:pPr marL="285750" indent="-285750">
              <a:spcAft>
                <a:spcPts val="600"/>
              </a:spcAft>
              <a:buFont typeface="Arial"/>
              <a:buChar char="•"/>
            </a:pPr>
            <a:endParaRPr lang="en-US">
              <a:solidFill>
                <a:srgbClr val="003466"/>
              </a:solidFill>
              <a:latin typeface="Arial"/>
              <a:cs typeface="Arial"/>
            </a:endParaRPr>
          </a:p>
        </p:txBody>
      </p:sp>
      <p:pic>
        <p:nvPicPr>
          <p:cNvPr id="6" name="Artifact">
            <a:extLst>
              <a:ext uri="{FF2B5EF4-FFF2-40B4-BE49-F238E27FC236}">
                <a16:creationId xmlns:a16="http://schemas.microsoft.com/office/drawing/2014/main" id="{CD5CFC40-EF56-4CE7-FC90-1E71C79095F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51227" y="6164887"/>
            <a:ext cx="1104819" cy="448700"/>
          </a:xfrm>
          <a:prstGeom prst="rect">
            <a:avLst/>
          </a:prstGeom>
        </p:spPr>
      </p:pic>
      <p:sp>
        <p:nvSpPr>
          <p:cNvPr id="3" name="Slide Number Placeholder 2">
            <a:extLst>
              <a:ext uri="{FF2B5EF4-FFF2-40B4-BE49-F238E27FC236}">
                <a16:creationId xmlns:a16="http://schemas.microsoft.com/office/drawing/2014/main" id="{57E7F122-289B-C9F0-B2AA-2A39E2A0B15E}"/>
              </a:ext>
            </a:extLst>
          </p:cNvPr>
          <p:cNvSpPr>
            <a:spLocks noGrp="1"/>
          </p:cNvSpPr>
          <p:nvPr>
            <p:ph type="sldNum" sz="quarter" idx="12"/>
          </p:nvPr>
        </p:nvSpPr>
        <p:spPr>
          <a:xfrm>
            <a:off x="5404449" y="6356350"/>
            <a:ext cx="2743200" cy="365125"/>
          </a:xfrm>
        </p:spPr>
        <p:txBody>
          <a:bodyPr/>
          <a:lstStyle/>
          <a:p>
            <a:fld id="{175166F6-F931-CC42-835D-68601A0A43FB}" type="slidenum">
              <a:rPr lang="en-US" smtClean="0"/>
              <a:t>9</a:t>
            </a:fld>
            <a:endParaRPr lang="en-US"/>
          </a:p>
        </p:txBody>
      </p:sp>
      <p:sp>
        <p:nvSpPr>
          <p:cNvPr id="9" name="Footer Placeholder 8">
            <a:extLst>
              <a:ext uri="{FF2B5EF4-FFF2-40B4-BE49-F238E27FC236}">
                <a16:creationId xmlns:a16="http://schemas.microsoft.com/office/drawing/2014/main" id="{09A7AB18-69D4-EB31-F60E-2F2A63F2FAE9}"/>
              </a:ext>
            </a:extLst>
          </p:cNvPr>
          <p:cNvSpPr>
            <a:spLocks noGrp="1"/>
          </p:cNvSpPr>
          <p:nvPr>
            <p:ph type="ftr" sz="quarter" idx="11"/>
          </p:nvPr>
        </p:nvSpPr>
        <p:spPr/>
        <p:txBody>
          <a:bodyPr/>
          <a:lstStyle/>
          <a:p>
            <a:r>
              <a:rPr lang="en-US">
                <a:ea typeface="Calibri"/>
                <a:cs typeface="Calibri"/>
              </a:rPr>
              <a:t>Justin J Flying Squirrel 2/10/25</a:t>
            </a:r>
            <a:endParaRPr lang="en-US"/>
          </a:p>
        </p:txBody>
      </p:sp>
    </p:spTree>
    <p:extLst>
      <p:ext uri="{BB962C8B-B14F-4D97-AF65-F5344CB8AC3E}">
        <p14:creationId xmlns:p14="http://schemas.microsoft.com/office/powerpoint/2010/main" val="605666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7132b53-b6ca-4397-9af2-284b6a7726aa">
      <Terms xmlns="http://schemas.microsoft.com/office/infopath/2007/PartnerControls"/>
    </lcf76f155ced4ddcb4097134ff3c332f>
    <TaxCatchAll xmlns="3a7f03e5-613c-4124-ae9e-b793d0a31ae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F80BC03CDDCB47B1141B1E1E5505E2" ma:contentTypeVersion="12" ma:contentTypeDescription="Create a new document." ma:contentTypeScope="" ma:versionID="835ef3c9c252eda9df2cc96efca5b4dc">
  <xsd:schema xmlns:xsd="http://www.w3.org/2001/XMLSchema" xmlns:xs="http://www.w3.org/2001/XMLSchema" xmlns:p="http://schemas.microsoft.com/office/2006/metadata/properties" xmlns:ns2="e7132b53-b6ca-4397-9af2-284b6a7726aa" xmlns:ns3="3a7f03e5-613c-4124-ae9e-b793d0a31ae8" targetNamespace="http://schemas.microsoft.com/office/2006/metadata/properties" ma:root="true" ma:fieldsID="77a5f9c9a223c6d088f3151c8bc01e06" ns2:_="" ns3:_="">
    <xsd:import namespace="e7132b53-b6ca-4397-9af2-284b6a7726aa"/>
    <xsd:import namespace="3a7f03e5-613c-4124-ae9e-b793d0a31ae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132b53-b6ca-4397-9af2-284b6a7726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7f03e5-613c-4124-ae9e-b793d0a31ae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3689aa9-ac1a-4795-8e6b-f114f2a90d2b}" ma:internalName="TaxCatchAll" ma:showField="CatchAllData" ma:web="3a7f03e5-613c-4124-ae9e-b793d0a31a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CE47F4-FDD1-4C8B-996A-E5C60D7930B2}">
  <ds:schemaRefs>
    <ds:schemaRef ds:uri="http://schemas.microsoft.com/sharepoint/v3/contenttype/forms"/>
  </ds:schemaRefs>
</ds:datastoreItem>
</file>

<file path=customXml/itemProps2.xml><?xml version="1.0" encoding="utf-8"?>
<ds:datastoreItem xmlns:ds="http://schemas.openxmlformats.org/officeDocument/2006/customXml" ds:itemID="{FE3BE567-C8B0-43FF-AB79-6BFA46F7B240}">
  <ds:schemaRefs>
    <ds:schemaRef ds:uri="http://schemas.microsoft.com/office/2006/metadata/properties"/>
    <ds:schemaRef ds:uri="http://purl.org/dc/terms/"/>
    <ds:schemaRef ds:uri="http://schemas.microsoft.com/office/2006/documentManagement/types"/>
    <ds:schemaRef ds:uri="http://purl.org/dc/dcmitype/"/>
    <ds:schemaRef ds:uri="e7132b53-b6ca-4397-9af2-284b6a7726aa"/>
    <ds:schemaRef ds:uri="http://purl.org/dc/elements/1.1/"/>
    <ds:schemaRef ds:uri="http://schemas.microsoft.com/office/infopath/2007/PartnerControls"/>
    <ds:schemaRef ds:uri="http://schemas.openxmlformats.org/package/2006/metadata/core-properties"/>
    <ds:schemaRef ds:uri="3a7f03e5-613c-4124-ae9e-b793d0a31ae8"/>
    <ds:schemaRef ds:uri="http://www.w3.org/XML/1998/namespace"/>
  </ds:schemaRefs>
</ds:datastoreItem>
</file>

<file path=customXml/itemProps3.xml><?xml version="1.0" encoding="utf-8"?>
<ds:datastoreItem xmlns:ds="http://schemas.openxmlformats.org/officeDocument/2006/customXml" ds:itemID="{FAF5CE47-17B4-4B23-804D-FFF42292FC62}"/>
</file>

<file path=docProps/app.xml><?xml version="1.0" encoding="utf-8"?>
<Properties xmlns="http://schemas.openxmlformats.org/officeDocument/2006/extended-properties" xmlns:vt="http://schemas.openxmlformats.org/officeDocument/2006/docPropsVTypes">
  <TotalTime>0</TotalTime>
  <Words>3949</Words>
  <Application>Microsoft Office PowerPoint</Application>
  <PresentationFormat>Widescreen</PresentationFormat>
  <Paragraphs>401</Paragraphs>
  <Slides>23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Aptos</vt:lpstr>
      <vt:lpstr>Arial</vt:lpstr>
      <vt:lpstr>Arial,Sans-Serif</vt:lpstr>
      <vt:lpstr>Calibri</vt:lpstr>
      <vt:lpstr>Calibri Light</vt:lpstr>
      <vt:lpstr>Courier New</vt:lpstr>
      <vt:lpstr>Source Sans Pro</vt:lpstr>
      <vt:lpstr>Times New Roman</vt:lpstr>
      <vt:lpstr>Office Theme</vt:lpstr>
      <vt:lpstr>Flying Squirrel</vt:lpstr>
      <vt:lpstr>PHOTO</vt:lpstr>
      <vt:lpstr>Background &amp; Benchmarking</vt:lpstr>
      <vt:lpstr>Customer Requirements</vt:lpstr>
      <vt:lpstr>Engineering Requirements</vt:lpstr>
      <vt:lpstr>QFD</vt:lpstr>
      <vt:lpstr>Literature Review</vt:lpstr>
      <vt:lpstr>Literature Review</vt:lpstr>
      <vt:lpstr>Literature Review</vt:lpstr>
      <vt:lpstr>Literature Review</vt:lpstr>
      <vt:lpstr>Literature Review</vt:lpstr>
      <vt:lpstr>Mathematical Modeling</vt:lpstr>
      <vt:lpstr>Mathematical Modeling</vt:lpstr>
      <vt:lpstr>Mathematical Modeling</vt:lpstr>
      <vt:lpstr>Mathematical Modeling</vt:lpstr>
      <vt:lpstr>Mathematical Modeling</vt:lpstr>
      <vt:lpstr>Project Schedule </vt:lpstr>
      <vt:lpstr>Budget &amp; Expenses</vt:lpstr>
      <vt:lpstr>Conclusion &amp; Moving Forward</vt:lpstr>
      <vt:lpstr>References</vt:lpstr>
      <vt:lpstr>References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Amanda Grace Macholl</dc:creator>
  <cp:lastModifiedBy>Jonathan Avila Copado</cp:lastModifiedBy>
  <cp:revision>1</cp:revision>
  <dcterms:created xsi:type="dcterms:W3CDTF">2022-02-25T17:26:29Z</dcterms:created>
  <dcterms:modified xsi:type="dcterms:W3CDTF">2025-03-02T00:56:57Z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0x010100ADF80BC03CDDCB47B1141B1E1E5505E2</vt:lpwstr>
  </property>
  <property fmtid="{D5CDD505-2E9C-101B-9397-08002B2CF9AE}" pid="3" name="MediaServiceImageTags">
    <vt:lpwstr/>
  </property>
</Properties>
</file>